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 id="2147483691" r:id="rId2"/>
    <p:sldMasterId id="2147483709" r:id="rId3"/>
  </p:sldMasterIdLst>
  <p:notesMasterIdLst>
    <p:notesMasterId r:id="rId54"/>
  </p:notesMasterIdLst>
  <p:handoutMasterIdLst>
    <p:handoutMasterId r:id="rId55"/>
  </p:handoutMasterIdLst>
  <p:sldIdLst>
    <p:sldId id="322" r:id="rId4"/>
    <p:sldId id="257" r:id="rId5"/>
    <p:sldId id="324" r:id="rId6"/>
    <p:sldId id="325" r:id="rId7"/>
    <p:sldId id="326" r:id="rId8"/>
    <p:sldId id="327" r:id="rId9"/>
    <p:sldId id="329" r:id="rId10"/>
    <p:sldId id="328" r:id="rId11"/>
    <p:sldId id="330" r:id="rId12"/>
    <p:sldId id="331" r:id="rId13"/>
    <p:sldId id="332" r:id="rId14"/>
    <p:sldId id="333" r:id="rId15"/>
    <p:sldId id="334" r:id="rId16"/>
    <p:sldId id="335" r:id="rId17"/>
    <p:sldId id="336" r:id="rId18"/>
    <p:sldId id="337" r:id="rId19"/>
    <p:sldId id="338" r:id="rId20"/>
    <p:sldId id="339" r:id="rId21"/>
    <p:sldId id="340" r:id="rId22"/>
    <p:sldId id="341" r:id="rId23"/>
    <p:sldId id="261" r:id="rId24"/>
    <p:sldId id="291" r:id="rId25"/>
    <p:sldId id="319" r:id="rId26"/>
    <p:sldId id="292" r:id="rId27"/>
    <p:sldId id="299" r:id="rId28"/>
    <p:sldId id="264" r:id="rId29"/>
    <p:sldId id="293" r:id="rId30"/>
    <p:sldId id="263" r:id="rId31"/>
    <p:sldId id="296" r:id="rId32"/>
    <p:sldId id="294" r:id="rId33"/>
    <p:sldId id="266" r:id="rId34"/>
    <p:sldId id="298" r:id="rId35"/>
    <p:sldId id="295" r:id="rId36"/>
    <p:sldId id="297" r:id="rId37"/>
    <p:sldId id="274" r:id="rId38"/>
    <p:sldId id="287" r:id="rId39"/>
    <p:sldId id="267" r:id="rId40"/>
    <p:sldId id="271" r:id="rId41"/>
    <p:sldId id="282" r:id="rId42"/>
    <p:sldId id="288" r:id="rId43"/>
    <p:sldId id="289" r:id="rId44"/>
    <p:sldId id="268" r:id="rId45"/>
    <p:sldId id="286" r:id="rId46"/>
    <p:sldId id="270" r:id="rId47"/>
    <p:sldId id="285" r:id="rId48"/>
    <p:sldId id="269" r:id="rId49"/>
    <p:sldId id="272" r:id="rId50"/>
    <p:sldId id="303" r:id="rId51"/>
    <p:sldId id="284" r:id="rId52"/>
    <p:sldId id="29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esentation" id="{D9A31FBA-5755-4DAC-8172-13391EF6EE29}">
          <p14:sldIdLst>
            <p14:sldId id="322"/>
            <p14:sldId id="257"/>
            <p14:sldId id="324"/>
            <p14:sldId id="325"/>
            <p14:sldId id="326"/>
            <p14:sldId id="327"/>
            <p14:sldId id="329"/>
            <p14:sldId id="328"/>
            <p14:sldId id="330"/>
            <p14:sldId id="331"/>
            <p14:sldId id="332"/>
            <p14:sldId id="333"/>
            <p14:sldId id="334"/>
            <p14:sldId id="335"/>
            <p14:sldId id="336"/>
            <p14:sldId id="337"/>
            <p14:sldId id="338"/>
            <p14:sldId id="339"/>
            <p14:sldId id="340"/>
            <p14:sldId id="341"/>
            <p14:sldId id="261"/>
            <p14:sldId id="291"/>
            <p14:sldId id="319"/>
            <p14:sldId id="292"/>
            <p14:sldId id="299"/>
            <p14:sldId id="264"/>
            <p14:sldId id="293"/>
            <p14:sldId id="263"/>
            <p14:sldId id="296"/>
            <p14:sldId id="294"/>
            <p14:sldId id="266"/>
            <p14:sldId id="298"/>
            <p14:sldId id="295"/>
            <p14:sldId id="297"/>
            <p14:sldId id="274"/>
            <p14:sldId id="287"/>
            <p14:sldId id="267"/>
            <p14:sldId id="271"/>
            <p14:sldId id="282"/>
            <p14:sldId id="288"/>
            <p14:sldId id="289"/>
            <p14:sldId id="268"/>
            <p14:sldId id="286"/>
            <p14:sldId id="270"/>
            <p14:sldId id="285"/>
            <p14:sldId id="269"/>
            <p14:sldId id="272"/>
          </p14:sldIdLst>
        </p14:section>
        <p14:section name="Reference" id="{B035AD66-CEE2-4231-8E13-37DDBE0DCE41}">
          <p14:sldIdLst>
            <p14:sldId id="303"/>
            <p14:sldId id="284"/>
            <p14:sldId id="290"/>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8279"/>
    <a:srgbClr val="007096"/>
    <a:srgbClr val="000000"/>
    <a:srgbClr val="5C94CB"/>
    <a:srgbClr val="8CC3EA"/>
    <a:srgbClr val="BFDD9B"/>
    <a:srgbClr val="84BD00"/>
    <a:srgbClr val="00A499"/>
    <a:srgbClr val="82CEC9"/>
    <a:srgbClr val="009C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999D9-5598-4CD1-9096-141857043AB9}" v="23" dt="2022-03-01T13:32:39.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21648" autoAdjust="0"/>
    <p:restoredTop sz="94383" autoAdjust="0"/>
  </p:normalViewPr>
  <p:slideViewPr>
    <p:cSldViewPr snapToGrid="0">
      <p:cViewPr varScale="1">
        <p:scale>
          <a:sx n="161" d="100"/>
          <a:sy n="161" d="100"/>
        </p:scale>
        <p:origin x="1272" y="10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133" d="100"/>
          <a:sy n="133" d="100"/>
        </p:scale>
        <p:origin x="7674" y="14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handoutMaster" Target="handoutMasters/handout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heme" Target="theme/theme1.xml"/><Relationship Id="rId5" Type="http://schemas.openxmlformats.org/officeDocument/2006/relationships/slide" Target="slides/slide2.xml"/><Relationship Id="rId61" Type="http://schemas.microsoft.com/office/2015/10/relationships/revisionInfo" Target="revisionInfo.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viewProps" Target="view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ner, Trevor L" userId="e3343720-1736-4a8c-bdd4-274c24bd4668" providerId="ADAL" clId="{4D8999D9-5598-4CD1-9096-141857043AB9}"/>
    <pc:docChg chg="undo custSel addSld delSld modSld sldOrd modSection">
      <pc:chgData name="Alner, Trevor L" userId="e3343720-1736-4a8c-bdd4-274c24bd4668" providerId="ADAL" clId="{4D8999D9-5598-4CD1-9096-141857043AB9}" dt="2022-03-01T13:46:42.346" v="430" actId="20577"/>
      <pc:docMkLst>
        <pc:docMk/>
      </pc:docMkLst>
      <pc:sldChg chg="modSp mod">
        <pc:chgData name="Alner, Trevor L" userId="e3343720-1736-4a8c-bdd4-274c24bd4668" providerId="ADAL" clId="{4D8999D9-5598-4CD1-9096-141857043AB9}" dt="2022-03-01T13:43:56.690" v="403" actId="113"/>
        <pc:sldMkLst>
          <pc:docMk/>
          <pc:sldMk cId="3869367247" sldId="257"/>
        </pc:sldMkLst>
        <pc:spChg chg="mod">
          <ac:chgData name="Alner, Trevor L" userId="e3343720-1736-4a8c-bdd4-274c24bd4668" providerId="ADAL" clId="{4D8999D9-5598-4CD1-9096-141857043AB9}" dt="2022-03-01T13:43:56.690" v="403" actId="113"/>
          <ac:spMkLst>
            <pc:docMk/>
            <pc:sldMk cId="3869367247" sldId="257"/>
            <ac:spMk id="8" creationId="{F69A223E-DB53-4438-8307-C4397712B574}"/>
          </ac:spMkLst>
        </pc:spChg>
      </pc:sldChg>
      <pc:sldChg chg="del">
        <pc:chgData name="Alner, Trevor L" userId="e3343720-1736-4a8c-bdd4-274c24bd4668" providerId="ADAL" clId="{4D8999D9-5598-4CD1-9096-141857043AB9}" dt="2022-02-28T16:52:58.224" v="151" actId="2696"/>
        <pc:sldMkLst>
          <pc:docMk/>
          <pc:sldMk cId="3624614317" sldId="259"/>
        </pc:sldMkLst>
      </pc:sldChg>
      <pc:sldChg chg="del">
        <pc:chgData name="Alner, Trevor L" userId="e3343720-1736-4a8c-bdd4-274c24bd4668" providerId="ADAL" clId="{4D8999D9-5598-4CD1-9096-141857043AB9}" dt="2022-02-28T16:53:05.109" v="152" actId="2696"/>
        <pc:sldMkLst>
          <pc:docMk/>
          <pc:sldMk cId="1723336203" sldId="262"/>
        </pc:sldMkLst>
      </pc:sldChg>
      <pc:sldChg chg="del">
        <pc:chgData name="Alner, Trevor L" userId="e3343720-1736-4a8c-bdd4-274c24bd4668" providerId="ADAL" clId="{4D8999D9-5598-4CD1-9096-141857043AB9}" dt="2022-02-28T16:52:44.184" v="147" actId="2696"/>
        <pc:sldMkLst>
          <pc:docMk/>
          <pc:sldMk cId="182566844" sldId="273"/>
        </pc:sldMkLst>
      </pc:sldChg>
      <pc:sldChg chg="del">
        <pc:chgData name="Alner, Trevor L" userId="e3343720-1736-4a8c-bdd4-274c24bd4668" providerId="ADAL" clId="{4D8999D9-5598-4CD1-9096-141857043AB9}" dt="2022-02-28T16:52:51.089" v="149" actId="2696"/>
        <pc:sldMkLst>
          <pc:docMk/>
          <pc:sldMk cId="2756280120" sldId="320"/>
        </pc:sldMkLst>
      </pc:sldChg>
      <pc:sldChg chg="del">
        <pc:chgData name="Alner, Trevor L" userId="e3343720-1736-4a8c-bdd4-274c24bd4668" providerId="ADAL" clId="{4D8999D9-5598-4CD1-9096-141857043AB9}" dt="2022-02-28T16:52:54.272" v="150" actId="2696"/>
        <pc:sldMkLst>
          <pc:docMk/>
          <pc:sldMk cId="746949139" sldId="321"/>
        </pc:sldMkLst>
      </pc:sldChg>
      <pc:sldChg chg="del">
        <pc:chgData name="Alner, Trevor L" userId="e3343720-1736-4a8c-bdd4-274c24bd4668" providerId="ADAL" clId="{4D8999D9-5598-4CD1-9096-141857043AB9}" dt="2022-02-28T16:52:47.969" v="148" actId="2696"/>
        <pc:sldMkLst>
          <pc:docMk/>
          <pc:sldMk cId="96824949" sldId="323"/>
        </pc:sldMkLst>
      </pc:sldChg>
      <pc:sldChg chg="addSp delSp modSp mod">
        <pc:chgData name="Alner, Trevor L" userId="e3343720-1736-4a8c-bdd4-274c24bd4668" providerId="ADAL" clId="{4D8999D9-5598-4CD1-9096-141857043AB9}" dt="2022-03-01T13:44:13.107" v="406" actId="113"/>
        <pc:sldMkLst>
          <pc:docMk/>
          <pc:sldMk cId="2991935974" sldId="324"/>
        </pc:sldMkLst>
        <pc:spChg chg="mod">
          <ac:chgData name="Alner, Trevor L" userId="e3343720-1736-4a8c-bdd4-274c24bd4668" providerId="ADAL" clId="{4D8999D9-5598-4CD1-9096-141857043AB9}" dt="2022-03-01T13:44:13.107" v="406" actId="113"/>
          <ac:spMkLst>
            <pc:docMk/>
            <pc:sldMk cId="2991935974" sldId="324"/>
            <ac:spMk id="2" creationId="{3F2662FB-8C55-47BC-92B7-37B05BD2E937}"/>
          </ac:spMkLst>
        </pc:spChg>
        <pc:spChg chg="add del mod">
          <ac:chgData name="Alner, Trevor L" userId="e3343720-1736-4a8c-bdd4-274c24bd4668" providerId="ADAL" clId="{4D8999D9-5598-4CD1-9096-141857043AB9}" dt="2022-03-01T13:28:47.596" v="303" actId="21"/>
          <ac:spMkLst>
            <pc:docMk/>
            <pc:sldMk cId="2991935974" sldId="324"/>
            <ac:spMk id="11" creationId="{2C63C816-8DD5-40D8-8C1D-872BE582F5E0}"/>
          </ac:spMkLst>
        </pc:spChg>
        <pc:picChg chg="mod">
          <ac:chgData name="Alner, Trevor L" userId="e3343720-1736-4a8c-bdd4-274c24bd4668" providerId="ADAL" clId="{4D8999D9-5598-4CD1-9096-141857043AB9}" dt="2022-03-01T13:28:44.453" v="302" actId="1037"/>
          <ac:picMkLst>
            <pc:docMk/>
            <pc:sldMk cId="2991935974" sldId="324"/>
            <ac:picMk id="12" creationId="{A77166E7-ACD2-4314-92CD-AF77F62AF124}"/>
          </ac:picMkLst>
        </pc:picChg>
      </pc:sldChg>
      <pc:sldChg chg="addSp delSp modSp mod">
        <pc:chgData name="Alner, Trevor L" userId="e3343720-1736-4a8c-bdd4-274c24bd4668" providerId="ADAL" clId="{4D8999D9-5598-4CD1-9096-141857043AB9}" dt="2022-03-01T13:44:28.106" v="408" actId="113"/>
        <pc:sldMkLst>
          <pc:docMk/>
          <pc:sldMk cId="338907260" sldId="325"/>
        </pc:sldMkLst>
        <pc:spChg chg="mod">
          <ac:chgData name="Alner, Trevor L" userId="e3343720-1736-4a8c-bdd4-274c24bd4668" providerId="ADAL" clId="{4D8999D9-5598-4CD1-9096-141857043AB9}" dt="2022-03-01T13:44:22.915" v="407" actId="113"/>
          <ac:spMkLst>
            <pc:docMk/>
            <pc:sldMk cId="338907260" sldId="325"/>
            <ac:spMk id="2" creationId="{5441D431-760D-49C2-A8BA-41051B6AA398}"/>
          </ac:spMkLst>
        </pc:spChg>
        <pc:spChg chg="add del">
          <ac:chgData name="Alner, Trevor L" userId="e3343720-1736-4a8c-bdd4-274c24bd4668" providerId="ADAL" clId="{4D8999D9-5598-4CD1-9096-141857043AB9}" dt="2022-03-01T13:29:52.577" v="313" actId="21"/>
          <ac:spMkLst>
            <pc:docMk/>
            <pc:sldMk cId="338907260" sldId="325"/>
            <ac:spMk id="3" creationId="{F172577A-242C-48AC-855B-328C2D78D089}"/>
          </ac:spMkLst>
        </pc:spChg>
        <pc:spChg chg="mod">
          <ac:chgData name="Alner, Trevor L" userId="e3343720-1736-4a8c-bdd4-274c24bd4668" providerId="ADAL" clId="{4D8999D9-5598-4CD1-9096-141857043AB9}" dt="2022-03-01T13:44:28.106" v="408" actId="113"/>
          <ac:spMkLst>
            <pc:docMk/>
            <pc:sldMk cId="338907260" sldId="325"/>
            <ac:spMk id="9" creationId="{A8F4E0D1-3AC1-4A3D-8076-099B8E85F044}"/>
          </ac:spMkLst>
        </pc:spChg>
        <pc:spChg chg="add del mod">
          <ac:chgData name="Alner, Trevor L" userId="e3343720-1736-4a8c-bdd4-274c24bd4668" providerId="ADAL" clId="{4D8999D9-5598-4CD1-9096-141857043AB9}" dt="2022-03-01T13:29:06.750" v="307" actId="21"/>
          <ac:spMkLst>
            <pc:docMk/>
            <pc:sldMk cId="338907260" sldId="325"/>
            <ac:spMk id="12" creationId="{0A7D7C15-DBF5-4F3C-93BB-641C3D8957DA}"/>
          </ac:spMkLst>
        </pc:spChg>
        <pc:spChg chg="add del mod">
          <ac:chgData name="Alner, Trevor L" userId="e3343720-1736-4a8c-bdd4-274c24bd4668" providerId="ADAL" clId="{4D8999D9-5598-4CD1-9096-141857043AB9}" dt="2022-03-01T13:33:57.445" v="339" actId="478"/>
          <ac:spMkLst>
            <pc:docMk/>
            <pc:sldMk cId="338907260" sldId="325"/>
            <ac:spMk id="14" creationId="{F8AB3C9A-B0AA-493C-930D-58FEAAA7DD8B}"/>
          </ac:spMkLst>
        </pc:spChg>
        <pc:picChg chg="mod modCrop">
          <ac:chgData name="Alner, Trevor L" userId="e3343720-1736-4a8c-bdd4-274c24bd4668" providerId="ADAL" clId="{4D8999D9-5598-4CD1-9096-141857043AB9}" dt="2022-03-01T13:33:20.504" v="331" actId="1076"/>
          <ac:picMkLst>
            <pc:docMk/>
            <pc:sldMk cId="338907260" sldId="325"/>
            <ac:picMk id="11" creationId="{A16B79E3-CC04-4CCF-8384-210477CA7533}"/>
          </ac:picMkLst>
        </pc:picChg>
        <pc:picChg chg="mod modCrop">
          <ac:chgData name="Alner, Trevor L" userId="e3343720-1736-4a8c-bdd4-274c24bd4668" providerId="ADAL" clId="{4D8999D9-5598-4CD1-9096-141857043AB9}" dt="2022-03-01T13:34:47.048" v="363" actId="1038"/>
          <ac:picMkLst>
            <pc:docMk/>
            <pc:sldMk cId="338907260" sldId="325"/>
            <ac:picMk id="13" creationId="{44404352-4E70-43E9-ADAD-582E2C1CAA9B}"/>
          </ac:picMkLst>
        </pc:picChg>
      </pc:sldChg>
      <pc:sldChg chg="modSp mod">
        <pc:chgData name="Alner, Trevor L" userId="e3343720-1736-4a8c-bdd4-274c24bd4668" providerId="ADAL" clId="{4D8999D9-5598-4CD1-9096-141857043AB9}" dt="2022-03-01T13:44:39.368" v="410" actId="113"/>
        <pc:sldMkLst>
          <pc:docMk/>
          <pc:sldMk cId="3921184237" sldId="326"/>
        </pc:sldMkLst>
        <pc:spChg chg="mod">
          <ac:chgData name="Alner, Trevor L" userId="e3343720-1736-4a8c-bdd4-274c24bd4668" providerId="ADAL" clId="{4D8999D9-5598-4CD1-9096-141857043AB9}" dt="2022-03-01T13:44:39.368" v="410" actId="113"/>
          <ac:spMkLst>
            <pc:docMk/>
            <pc:sldMk cId="3921184237" sldId="326"/>
            <ac:spMk id="15" creationId="{F9709759-0A12-4426-8299-A5DA03B81AEC}"/>
          </ac:spMkLst>
        </pc:spChg>
      </pc:sldChg>
      <pc:sldChg chg="modSp mod">
        <pc:chgData name="Alner, Trevor L" userId="e3343720-1736-4a8c-bdd4-274c24bd4668" providerId="ADAL" clId="{4D8999D9-5598-4CD1-9096-141857043AB9}" dt="2022-03-01T13:44:51.822" v="412" actId="113"/>
        <pc:sldMkLst>
          <pc:docMk/>
          <pc:sldMk cId="2160287728" sldId="327"/>
        </pc:sldMkLst>
        <pc:spChg chg="mod">
          <ac:chgData name="Alner, Trevor L" userId="e3343720-1736-4a8c-bdd4-274c24bd4668" providerId="ADAL" clId="{4D8999D9-5598-4CD1-9096-141857043AB9}" dt="2022-03-01T13:44:51.822" v="412" actId="113"/>
          <ac:spMkLst>
            <pc:docMk/>
            <pc:sldMk cId="2160287728" sldId="327"/>
            <ac:spMk id="11" creationId="{17554322-B811-4DF5-B6F8-554D8F3B46CE}"/>
          </ac:spMkLst>
        </pc:spChg>
      </pc:sldChg>
      <pc:sldChg chg="modSp mod">
        <pc:chgData name="Alner, Trevor L" userId="e3343720-1736-4a8c-bdd4-274c24bd4668" providerId="ADAL" clId="{4D8999D9-5598-4CD1-9096-141857043AB9}" dt="2022-03-01T13:39:24.463" v="367" actId="113"/>
        <pc:sldMkLst>
          <pc:docMk/>
          <pc:sldMk cId="26570369" sldId="328"/>
        </pc:sldMkLst>
        <pc:spChg chg="mod">
          <ac:chgData name="Alner, Trevor L" userId="e3343720-1736-4a8c-bdd4-274c24bd4668" providerId="ADAL" clId="{4D8999D9-5598-4CD1-9096-141857043AB9}" dt="2022-03-01T13:39:09.944" v="365" actId="113"/>
          <ac:spMkLst>
            <pc:docMk/>
            <pc:sldMk cId="26570369" sldId="328"/>
            <ac:spMk id="10" creationId="{CA9EC5EF-D3A6-46D9-BD90-16B2BF4BE527}"/>
          </ac:spMkLst>
        </pc:spChg>
        <pc:spChg chg="mod">
          <ac:chgData name="Alner, Trevor L" userId="e3343720-1736-4a8c-bdd4-274c24bd4668" providerId="ADAL" clId="{4D8999D9-5598-4CD1-9096-141857043AB9}" dt="2022-03-01T13:39:24.463" v="367" actId="113"/>
          <ac:spMkLst>
            <pc:docMk/>
            <pc:sldMk cId="26570369" sldId="328"/>
            <ac:spMk id="11" creationId="{17554322-B811-4DF5-B6F8-554D8F3B46CE}"/>
          </ac:spMkLst>
        </pc:spChg>
      </pc:sldChg>
      <pc:sldChg chg="modSp mod">
        <pc:chgData name="Alner, Trevor L" userId="e3343720-1736-4a8c-bdd4-274c24bd4668" providerId="ADAL" clId="{4D8999D9-5598-4CD1-9096-141857043AB9}" dt="2022-03-01T13:43:20.561" v="397" actId="113"/>
        <pc:sldMkLst>
          <pc:docMk/>
          <pc:sldMk cId="2109094547" sldId="329"/>
        </pc:sldMkLst>
        <pc:spChg chg="mod">
          <ac:chgData name="Alner, Trevor L" userId="e3343720-1736-4a8c-bdd4-274c24bd4668" providerId="ADAL" clId="{4D8999D9-5598-4CD1-9096-141857043AB9}" dt="2022-03-01T13:43:16.276" v="396" actId="113"/>
          <ac:spMkLst>
            <pc:docMk/>
            <pc:sldMk cId="2109094547" sldId="329"/>
            <ac:spMk id="10" creationId="{CA9EC5EF-D3A6-46D9-BD90-16B2BF4BE527}"/>
          </ac:spMkLst>
        </pc:spChg>
        <pc:spChg chg="mod">
          <ac:chgData name="Alner, Trevor L" userId="e3343720-1736-4a8c-bdd4-274c24bd4668" providerId="ADAL" clId="{4D8999D9-5598-4CD1-9096-141857043AB9}" dt="2022-03-01T13:43:20.561" v="397" actId="113"/>
          <ac:spMkLst>
            <pc:docMk/>
            <pc:sldMk cId="2109094547" sldId="329"/>
            <ac:spMk id="11" creationId="{17554322-B811-4DF5-B6F8-554D8F3B46CE}"/>
          </ac:spMkLst>
        </pc:spChg>
      </pc:sldChg>
      <pc:sldChg chg="modSp mod">
        <pc:chgData name="Alner, Trevor L" userId="e3343720-1736-4a8c-bdd4-274c24bd4668" providerId="ADAL" clId="{4D8999D9-5598-4CD1-9096-141857043AB9}" dt="2022-03-01T13:39:48.376" v="370" actId="20577"/>
        <pc:sldMkLst>
          <pc:docMk/>
          <pc:sldMk cId="3925036777" sldId="330"/>
        </pc:sldMkLst>
        <pc:spChg chg="mod">
          <ac:chgData name="Alner, Trevor L" userId="e3343720-1736-4a8c-bdd4-274c24bd4668" providerId="ADAL" clId="{4D8999D9-5598-4CD1-9096-141857043AB9}" dt="2022-03-01T13:39:48.376" v="370" actId="20577"/>
          <ac:spMkLst>
            <pc:docMk/>
            <pc:sldMk cId="3925036777" sldId="330"/>
            <ac:spMk id="10" creationId="{CA9EC5EF-D3A6-46D9-BD90-16B2BF4BE527}"/>
          </ac:spMkLst>
        </pc:spChg>
      </pc:sldChg>
      <pc:sldChg chg="addSp delSp modSp mod">
        <pc:chgData name="Alner, Trevor L" userId="e3343720-1736-4a8c-bdd4-274c24bd4668" providerId="ADAL" clId="{4D8999D9-5598-4CD1-9096-141857043AB9}" dt="2022-03-01T13:40:17.956" v="371" actId="113"/>
        <pc:sldMkLst>
          <pc:docMk/>
          <pc:sldMk cId="2874664544" sldId="331"/>
        </pc:sldMkLst>
        <pc:spChg chg="mod">
          <ac:chgData name="Alner, Trevor L" userId="e3343720-1736-4a8c-bdd4-274c24bd4668" providerId="ADAL" clId="{4D8999D9-5598-4CD1-9096-141857043AB9}" dt="2022-03-01T13:40:17.956" v="371" actId="113"/>
          <ac:spMkLst>
            <pc:docMk/>
            <pc:sldMk cId="2874664544" sldId="331"/>
            <ac:spMk id="10" creationId="{CA9EC5EF-D3A6-46D9-BD90-16B2BF4BE527}"/>
          </ac:spMkLst>
        </pc:spChg>
        <pc:spChg chg="add del mod">
          <ac:chgData name="Alner, Trevor L" userId="e3343720-1736-4a8c-bdd4-274c24bd4668" providerId="ADAL" clId="{4D8999D9-5598-4CD1-9096-141857043AB9}" dt="2022-03-01T13:30:14.299" v="317" actId="21"/>
          <ac:spMkLst>
            <pc:docMk/>
            <pc:sldMk cId="2874664544" sldId="331"/>
            <ac:spMk id="11" creationId="{50A88402-56D5-4C0E-8A8A-5CC84FC8F362}"/>
          </ac:spMkLst>
        </pc:spChg>
        <pc:picChg chg="mod">
          <ac:chgData name="Alner, Trevor L" userId="e3343720-1736-4a8c-bdd4-274c24bd4668" providerId="ADAL" clId="{4D8999D9-5598-4CD1-9096-141857043AB9}" dt="2022-03-01T13:30:09.301" v="316" actId="1076"/>
          <ac:picMkLst>
            <pc:docMk/>
            <pc:sldMk cId="2874664544" sldId="331"/>
            <ac:picMk id="14" creationId="{59535860-F42C-4BE9-8D55-E2A6711E7015}"/>
          </ac:picMkLst>
        </pc:picChg>
      </pc:sldChg>
      <pc:sldChg chg="addSp delSp modSp mod">
        <pc:chgData name="Alner, Trevor L" userId="e3343720-1736-4a8c-bdd4-274c24bd4668" providerId="ADAL" clId="{4D8999D9-5598-4CD1-9096-141857043AB9}" dt="2022-03-01T13:40:29.874" v="372" actId="113"/>
        <pc:sldMkLst>
          <pc:docMk/>
          <pc:sldMk cId="692572098" sldId="332"/>
        </pc:sldMkLst>
        <pc:spChg chg="add del">
          <ac:chgData name="Alner, Trevor L" userId="e3343720-1736-4a8c-bdd4-274c24bd4668" providerId="ADAL" clId="{4D8999D9-5598-4CD1-9096-141857043AB9}" dt="2022-03-01T13:28:18.074" v="295" actId="21"/>
          <ac:spMkLst>
            <pc:docMk/>
            <pc:sldMk cId="692572098" sldId="332"/>
            <ac:spMk id="2" creationId="{8E7B1DBE-1771-44E0-8A24-B791087ECE7C}"/>
          </ac:spMkLst>
        </pc:spChg>
        <pc:spChg chg="mod">
          <ac:chgData name="Alner, Trevor L" userId="e3343720-1736-4a8c-bdd4-274c24bd4668" providerId="ADAL" clId="{4D8999D9-5598-4CD1-9096-141857043AB9}" dt="2022-03-01T13:40:29.874" v="372" actId="113"/>
          <ac:spMkLst>
            <pc:docMk/>
            <pc:sldMk cId="692572098" sldId="332"/>
            <ac:spMk id="10" creationId="{CA9EC5EF-D3A6-46D9-BD90-16B2BF4BE527}"/>
          </ac:spMkLst>
        </pc:spChg>
        <pc:spChg chg="add del mod">
          <ac:chgData name="Alner, Trevor L" userId="e3343720-1736-4a8c-bdd4-274c24bd4668" providerId="ADAL" clId="{4D8999D9-5598-4CD1-9096-141857043AB9}" dt="2022-03-01T13:30:24.759" v="320" actId="21"/>
          <ac:spMkLst>
            <pc:docMk/>
            <pc:sldMk cId="692572098" sldId="332"/>
            <ac:spMk id="12" creationId="{B6D76432-C6D2-44B8-975D-7153400ABF1A}"/>
          </ac:spMkLst>
        </pc:spChg>
        <pc:picChg chg="mod">
          <ac:chgData name="Alner, Trevor L" userId="e3343720-1736-4a8c-bdd4-274c24bd4668" providerId="ADAL" clId="{4D8999D9-5598-4CD1-9096-141857043AB9}" dt="2022-03-01T13:27:29.059" v="293" actId="1076"/>
          <ac:picMkLst>
            <pc:docMk/>
            <pc:sldMk cId="692572098" sldId="332"/>
            <ac:picMk id="4" creationId="{293BDFF1-8328-4A95-BD58-22FBAD442752}"/>
          </ac:picMkLst>
        </pc:picChg>
        <pc:picChg chg="mod">
          <ac:chgData name="Alner, Trevor L" userId="e3343720-1736-4a8c-bdd4-274c24bd4668" providerId="ADAL" clId="{4D8999D9-5598-4CD1-9096-141857043AB9}" dt="2022-03-01T13:26:45.546" v="290" actId="1076"/>
          <ac:picMkLst>
            <pc:docMk/>
            <pc:sldMk cId="692572098" sldId="332"/>
            <ac:picMk id="9" creationId="{B29827CE-CA27-4172-8B90-2ACDA34BC501}"/>
          </ac:picMkLst>
        </pc:picChg>
      </pc:sldChg>
      <pc:sldChg chg="addSp delSp modSp mod ord">
        <pc:chgData name="Alner, Trevor L" userId="e3343720-1736-4a8c-bdd4-274c24bd4668" providerId="ADAL" clId="{4D8999D9-5598-4CD1-9096-141857043AB9}" dt="2022-03-01T13:40:37.326" v="373" actId="113"/>
        <pc:sldMkLst>
          <pc:docMk/>
          <pc:sldMk cId="1347604648" sldId="333"/>
        </pc:sldMkLst>
        <pc:spChg chg="mod">
          <ac:chgData name="Alner, Trevor L" userId="e3343720-1736-4a8c-bdd4-274c24bd4668" providerId="ADAL" clId="{4D8999D9-5598-4CD1-9096-141857043AB9}" dt="2022-03-01T13:40:37.326" v="373" actId="113"/>
          <ac:spMkLst>
            <pc:docMk/>
            <pc:sldMk cId="1347604648" sldId="333"/>
            <ac:spMk id="10" creationId="{CA9EC5EF-D3A6-46D9-BD90-16B2BF4BE527}"/>
          </ac:spMkLst>
        </pc:spChg>
        <pc:picChg chg="add mod">
          <ac:chgData name="Alner, Trevor L" userId="e3343720-1736-4a8c-bdd4-274c24bd4668" providerId="ADAL" clId="{4D8999D9-5598-4CD1-9096-141857043AB9}" dt="2022-02-28T16:25:53.539" v="11" actId="1076"/>
          <ac:picMkLst>
            <pc:docMk/>
            <pc:sldMk cId="1347604648" sldId="333"/>
            <ac:picMk id="3" creationId="{94B03F73-8F86-4298-B112-7C4D0831914E}"/>
          </ac:picMkLst>
        </pc:picChg>
        <pc:picChg chg="add mod">
          <ac:chgData name="Alner, Trevor L" userId="e3343720-1736-4a8c-bdd4-274c24bd4668" providerId="ADAL" clId="{4D8999D9-5598-4CD1-9096-141857043AB9}" dt="2022-02-28T16:26:08.873" v="33" actId="1036"/>
          <ac:picMkLst>
            <pc:docMk/>
            <pc:sldMk cId="1347604648" sldId="333"/>
            <ac:picMk id="5" creationId="{F9C9228C-59A5-482F-9C74-B904C787E42B}"/>
          </ac:picMkLst>
        </pc:picChg>
        <pc:picChg chg="del">
          <ac:chgData name="Alner, Trevor L" userId="e3343720-1736-4a8c-bdd4-274c24bd4668" providerId="ADAL" clId="{4D8999D9-5598-4CD1-9096-141857043AB9}" dt="2022-02-28T16:25:50.452" v="10" actId="478"/>
          <ac:picMkLst>
            <pc:docMk/>
            <pc:sldMk cId="1347604648" sldId="333"/>
            <ac:picMk id="13" creationId="{7DC8BC95-DA2C-4E90-9B01-1BDDE49DBE87}"/>
          </ac:picMkLst>
        </pc:picChg>
        <pc:picChg chg="del">
          <ac:chgData name="Alner, Trevor L" userId="e3343720-1736-4a8c-bdd4-274c24bd4668" providerId="ADAL" clId="{4D8999D9-5598-4CD1-9096-141857043AB9}" dt="2022-02-28T16:26:05.132" v="23" actId="478"/>
          <ac:picMkLst>
            <pc:docMk/>
            <pc:sldMk cId="1347604648" sldId="333"/>
            <ac:picMk id="15" creationId="{734C3758-CAA3-4519-9298-8113214BC3CB}"/>
          </ac:picMkLst>
        </pc:picChg>
      </pc:sldChg>
      <pc:sldChg chg="addSp delSp modSp add mod">
        <pc:chgData name="Alner, Trevor L" userId="e3343720-1736-4a8c-bdd4-274c24bd4668" providerId="ADAL" clId="{4D8999D9-5598-4CD1-9096-141857043AB9}" dt="2022-03-01T13:45:11.855" v="413" actId="113"/>
        <pc:sldMkLst>
          <pc:docMk/>
          <pc:sldMk cId="170072470" sldId="334"/>
        </pc:sldMkLst>
        <pc:spChg chg="mod">
          <ac:chgData name="Alner, Trevor L" userId="e3343720-1736-4a8c-bdd4-274c24bd4668" providerId="ADAL" clId="{4D8999D9-5598-4CD1-9096-141857043AB9}" dt="2022-03-01T13:45:11.855" v="413" actId="113"/>
          <ac:spMkLst>
            <pc:docMk/>
            <pc:sldMk cId="170072470" sldId="334"/>
            <ac:spMk id="10" creationId="{CA9EC5EF-D3A6-46D9-BD90-16B2BF4BE527}"/>
          </ac:spMkLst>
        </pc:spChg>
        <pc:picChg chg="del">
          <ac:chgData name="Alner, Trevor L" userId="e3343720-1736-4a8c-bdd4-274c24bd4668" providerId="ADAL" clId="{4D8999D9-5598-4CD1-9096-141857043AB9}" dt="2022-02-28T16:28:38.128" v="44" actId="478"/>
          <ac:picMkLst>
            <pc:docMk/>
            <pc:sldMk cId="170072470" sldId="334"/>
            <ac:picMk id="3" creationId="{94B03F73-8F86-4298-B112-7C4D0831914E}"/>
          </ac:picMkLst>
        </pc:picChg>
        <pc:picChg chg="add mod">
          <ac:chgData name="Alner, Trevor L" userId="e3343720-1736-4a8c-bdd4-274c24bd4668" providerId="ADAL" clId="{4D8999D9-5598-4CD1-9096-141857043AB9}" dt="2022-02-28T16:28:41.148" v="45" actId="1076"/>
          <ac:picMkLst>
            <pc:docMk/>
            <pc:sldMk cId="170072470" sldId="334"/>
            <ac:picMk id="4" creationId="{5A7188E4-3CB6-45F9-BC26-D93EB16BAC14}"/>
          </ac:picMkLst>
        </pc:picChg>
        <pc:picChg chg="del">
          <ac:chgData name="Alner, Trevor L" userId="e3343720-1736-4a8c-bdd4-274c24bd4668" providerId="ADAL" clId="{4D8999D9-5598-4CD1-9096-141857043AB9}" dt="2022-02-28T16:27:28.022" v="37" actId="478"/>
          <ac:picMkLst>
            <pc:docMk/>
            <pc:sldMk cId="170072470" sldId="334"/>
            <ac:picMk id="5" creationId="{F9C9228C-59A5-482F-9C74-B904C787E42B}"/>
          </ac:picMkLst>
        </pc:picChg>
        <pc:picChg chg="add mod modCrop">
          <ac:chgData name="Alner, Trevor L" userId="e3343720-1736-4a8c-bdd4-274c24bd4668" providerId="ADAL" clId="{4D8999D9-5598-4CD1-9096-141857043AB9}" dt="2022-02-28T16:32:15.069" v="79" actId="1037"/>
          <ac:picMkLst>
            <pc:docMk/>
            <pc:sldMk cId="170072470" sldId="334"/>
            <ac:picMk id="9" creationId="{5B5C1733-B35E-4332-B7F8-04382BE77462}"/>
          </ac:picMkLst>
        </pc:picChg>
        <pc:picChg chg="add del mod">
          <ac:chgData name="Alner, Trevor L" userId="e3343720-1736-4a8c-bdd4-274c24bd4668" providerId="ADAL" clId="{4D8999D9-5598-4CD1-9096-141857043AB9}" dt="2022-02-28T16:32:11.302" v="69" actId="478"/>
          <ac:picMkLst>
            <pc:docMk/>
            <pc:sldMk cId="170072470" sldId="334"/>
            <ac:picMk id="11" creationId="{2082E89E-CBEF-463A-AC43-63FD246AA10E}"/>
          </ac:picMkLst>
        </pc:picChg>
      </pc:sldChg>
      <pc:sldChg chg="addSp delSp modSp add mod ord">
        <pc:chgData name="Alner, Trevor L" userId="e3343720-1736-4a8c-bdd4-274c24bd4668" providerId="ADAL" clId="{4D8999D9-5598-4CD1-9096-141857043AB9}" dt="2022-03-01T13:45:22.472" v="415" actId="20577"/>
        <pc:sldMkLst>
          <pc:docMk/>
          <pc:sldMk cId="107340604" sldId="335"/>
        </pc:sldMkLst>
        <pc:spChg chg="mod">
          <ac:chgData name="Alner, Trevor L" userId="e3343720-1736-4a8c-bdd4-274c24bd4668" providerId="ADAL" clId="{4D8999D9-5598-4CD1-9096-141857043AB9}" dt="2022-03-01T13:45:22.472" v="415" actId="20577"/>
          <ac:spMkLst>
            <pc:docMk/>
            <pc:sldMk cId="107340604" sldId="335"/>
            <ac:spMk id="10" creationId="{CA9EC5EF-D3A6-46D9-BD90-16B2BF4BE527}"/>
          </ac:spMkLst>
        </pc:spChg>
        <pc:picChg chg="del">
          <ac:chgData name="Alner, Trevor L" userId="e3343720-1736-4a8c-bdd4-274c24bd4668" providerId="ADAL" clId="{4D8999D9-5598-4CD1-9096-141857043AB9}" dt="2022-02-28T16:34:39.027" v="101" actId="478"/>
          <ac:picMkLst>
            <pc:docMk/>
            <pc:sldMk cId="107340604" sldId="335"/>
            <ac:picMk id="3" creationId="{94B03F73-8F86-4298-B112-7C4D0831914E}"/>
          </ac:picMkLst>
        </pc:picChg>
        <pc:picChg chg="add mod">
          <ac:chgData name="Alner, Trevor L" userId="e3343720-1736-4a8c-bdd4-274c24bd4668" providerId="ADAL" clId="{4D8999D9-5598-4CD1-9096-141857043AB9}" dt="2022-02-28T16:34:43.110" v="102" actId="1076"/>
          <ac:picMkLst>
            <pc:docMk/>
            <pc:sldMk cId="107340604" sldId="335"/>
            <ac:picMk id="4" creationId="{1908A88A-27FA-4996-909A-B786B0338346}"/>
          </ac:picMkLst>
        </pc:picChg>
        <pc:picChg chg="del">
          <ac:chgData name="Alner, Trevor L" userId="e3343720-1736-4a8c-bdd4-274c24bd4668" providerId="ADAL" clId="{4D8999D9-5598-4CD1-9096-141857043AB9}" dt="2022-02-28T16:34:55.095" v="105" actId="478"/>
          <ac:picMkLst>
            <pc:docMk/>
            <pc:sldMk cId="107340604" sldId="335"/>
            <ac:picMk id="5" creationId="{F9C9228C-59A5-482F-9C74-B904C787E42B}"/>
          </ac:picMkLst>
        </pc:picChg>
        <pc:picChg chg="add mod">
          <ac:chgData name="Alner, Trevor L" userId="e3343720-1736-4a8c-bdd4-274c24bd4668" providerId="ADAL" clId="{4D8999D9-5598-4CD1-9096-141857043AB9}" dt="2022-02-28T16:34:58.035" v="106" actId="1076"/>
          <ac:picMkLst>
            <pc:docMk/>
            <pc:sldMk cId="107340604" sldId="335"/>
            <ac:picMk id="9" creationId="{91F8F0E5-815B-4B3D-BEFB-1369A823190A}"/>
          </ac:picMkLst>
        </pc:picChg>
      </pc:sldChg>
      <pc:sldChg chg="addSp delSp modSp add mod">
        <pc:chgData name="Alner, Trevor L" userId="e3343720-1736-4a8c-bdd4-274c24bd4668" providerId="ADAL" clId="{4D8999D9-5598-4CD1-9096-141857043AB9}" dt="2022-03-01T13:45:42.663" v="419" actId="14100"/>
        <pc:sldMkLst>
          <pc:docMk/>
          <pc:sldMk cId="1511062724" sldId="336"/>
        </pc:sldMkLst>
        <pc:spChg chg="mod">
          <ac:chgData name="Alner, Trevor L" userId="e3343720-1736-4a8c-bdd4-274c24bd4668" providerId="ADAL" clId="{4D8999D9-5598-4CD1-9096-141857043AB9}" dt="2022-03-01T13:45:42.663" v="419" actId="14100"/>
          <ac:spMkLst>
            <pc:docMk/>
            <pc:sldMk cId="1511062724" sldId="336"/>
            <ac:spMk id="10" creationId="{CA9EC5EF-D3A6-46D9-BD90-16B2BF4BE527}"/>
          </ac:spMkLst>
        </pc:spChg>
        <pc:picChg chg="add mod">
          <ac:chgData name="Alner, Trevor L" userId="e3343720-1736-4a8c-bdd4-274c24bd4668" providerId="ADAL" clId="{4D8999D9-5598-4CD1-9096-141857043AB9}" dt="2022-02-28T16:36:12.868" v="115" actId="1076"/>
          <ac:picMkLst>
            <pc:docMk/>
            <pc:sldMk cId="1511062724" sldId="336"/>
            <ac:picMk id="3" creationId="{2C46BDB5-8A82-485D-B457-821EB1AAB213}"/>
          </ac:picMkLst>
        </pc:picChg>
        <pc:picChg chg="del">
          <ac:chgData name="Alner, Trevor L" userId="e3343720-1736-4a8c-bdd4-274c24bd4668" providerId="ADAL" clId="{4D8999D9-5598-4CD1-9096-141857043AB9}" dt="2022-02-28T16:36:09.631" v="114" actId="478"/>
          <ac:picMkLst>
            <pc:docMk/>
            <pc:sldMk cId="1511062724" sldId="336"/>
            <ac:picMk id="4" creationId="{1908A88A-27FA-4996-909A-B786B0338346}"/>
          </ac:picMkLst>
        </pc:picChg>
        <pc:picChg chg="add mod">
          <ac:chgData name="Alner, Trevor L" userId="e3343720-1736-4a8c-bdd4-274c24bd4668" providerId="ADAL" clId="{4D8999D9-5598-4CD1-9096-141857043AB9}" dt="2022-02-28T16:39:07.252" v="134" actId="1076"/>
          <ac:picMkLst>
            <pc:docMk/>
            <pc:sldMk cId="1511062724" sldId="336"/>
            <ac:picMk id="8" creationId="{152232F3-27A0-4C0C-8F9F-BF2F362C870F}"/>
          </ac:picMkLst>
        </pc:picChg>
        <pc:picChg chg="del">
          <ac:chgData name="Alner, Trevor L" userId="e3343720-1736-4a8c-bdd4-274c24bd4668" providerId="ADAL" clId="{4D8999D9-5598-4CD1-9096-141857043AB9}" dt="2022-02-28T16:39:03.270" v="133" actId="478"/>
          <ac:picMkLst>
            <pc:docMk/>
            <pc:sldMk cId="1511062724" sldId="336"/>
            <ac:picMk id="9" creationId="{91F8F0E5-815B-4B3D-BEFB-1369A823190A}"/>
          </ac:picMkLst>
        </pc:picChg>
      </pc:sldChg>
      <pc:sldChg chg="addSp delSp modSp add mod">
        <pc:chgData name="Alner, Trevor L" userId="e3343720-1736-4a8c-bdd4-274c24bd4668" providerId="ADAL" clId="{4D8999D9-5598-4CD1-9096-141857043AB9}" dt="2022-03-01T13:45:56.546" v="422" actId="20577"/>
        <pc:sldMkLst>
          <pc:docMk/>
          <pc:sldMk cId="595529424" sldId="337"/>
        </pc:sldMkLst>
        <pc:spChg chg="mod">
          <ac:chgData name="Alner, Trevor L" userId="e3343720-1736-4a8c-bdd4-274c24bd4668" providerId="ADAL" clId="{4D8999D9-5598-4CD1-9096-141857043AB9}" dt="2022-03-01T13:45:56.546" v="422" actId="20577"/>
          <ac:spMkLst>
            <pc:docMk/>
            <pc:sldMk cId="595529424" sldId="337"/>
            <ac:spMk id="10" creationId="{CA9EC5EF-D3A6-46D9-BD90-16B2BF4BE527}"/>
          </ac:spMkLst>
        </pc:spChg>
        <pc:picChg chg="add mod">
          <ac:chgData name="Alner, Trevor L" userId="e3343720-1736-4a8c-bdd4-274c24bd4668" providerId="ADAL" clId="{4D8999D9-5598-4CD1-9096-141857043AB9}" dt="2022-02-28T16:52:05.577" v="146" actId="1076"/>
          <ac:picMkLst>
            <pc:docMk/>
            <pc:sldMk cId="595529424" sldId="337"/>
            <ac:picMk id="4" creationId="{FF7F00EE-0F91-40DB-89DD-A3AF49E951D8}"/>
          </ac:picMkLst>
        </pc:picChg>
        <pc:picChg chg="del">
          <ac:chgData name="Alner, Trevor L" userId="e3343720-1736-4a8c-bdd4-274c24bd4668" providerId="ADAL" clId="{4D8999D9-5598-4CD1-9096-141857043AB9}" dt="2022-02-28T16:52:02.223" v="145" actId="478"/>
          <ac:picMkLst>
            <pc:docMk/>
            <pc:sldMk cId="595529424" sldId="337"/>
            <ac:picMk id="8" creationId="{152232F3-27A0-4C0C-8F9F-BF2F362C870F}"/>
          </ac:picMkLst>
        </pc:picChg>
      </pc:sldChg>
      <pc:sldChg chg="addSp delSp modSp add mod">
        <pc:chgData name="Alner, Trevor L" userId="e3343720-1736-4a8c-bdd4-274c24bd4668" providerId="ADAL" clId="{4D8999D9-5598-4CD1-9096-141857043AB9}" dt="2022-03-01T13:46:05.214" v="423" actId="113"/>
        <pc:sldMkLst>
          <pc:docMk/>
          <pc:sldMk cId="3970824332" sldId="338"/>
        </pc:sldMkLst>
        <pc:spChg chg="mod">
          <ac:chgData name="Alner, Trevor L" userId="e3343720-1736-4a8c-bdd4-274c24bd4668" providerId="ADAL" clId="{4D8999D9-5598-4CD1-9096-141857043AB9}" dt="2022-03-01T13:46:05.214" v="423" actId="113"/>
          <ac:spMkLst>
            <pc:docMk/>
            <pc:sldMk cId="3970824332" sldId="338"/>
            <ac:spMk id="10" creationId="{CA9EC5EF-D3A6-46D9-BD90-16B2BF4BE527}"/>
          </ac:spMkLst>
        </pc:spChg>
        <pc:picChg chg="del">
          <ac:chgData name="Alner, Trevor L" userId="e3343720-1736-4a8c-bdd4-274c24bd4668" providerId="ADAL" clId="{4D8999D9-5598-4CD1-9096-141857043AB9}" dt="2022-02-28T16:55:23.030" v="164" actId="478"/>
          <ac:picMkLst>
            <pc:docMk/>
            <pc:sldMk cId="3970824332" sldId="338"/>
            <ac:picMk id="3" creationId="{2C46BDB5-8A82-485D-B457-821EB1AAB213}"/>
          </ac:picMkLst>
        </pc:picChg>
        <pc:picChg chg="del">
          <ac:chgData name="Alner, Trevor L" userId="e3343720-1736-4a8c-bdd4-274c24bd4668" providerId="ADAL" clId="{4D8999D9-5598-4CD1-9096-141857043AB9}" dt="2022-02-28T16:56:01.063" v="174" actId="478"/>
          <ac:picMkLst>
            <pc:docMk/>
            <pc:sldMk cId="3970824332" sldId="338"/>
            <ac:picMk id="4" creationId="{FF7F00EE-0F91-40DB-89DD-A3AF49E951D8}"/>
          </ac:picMkLst>
        </pc:picChg>
        <pc:picChg chg="add mod">
          <ac:chgData name="Alner, Trevor L" userId="e3343720-1736-4a8c-bdd4-274c24bd4668" providerId="ADAL" clId="{4D8999D9-5598-4CD1-9096-141857043AB9}" dt="2022-02-28T16:55:27.003" v="165" actId="1076"/>
          <ac:picMkLst>
            <pc:docMk/>
            <pc:sldMk cId="3970824332" sldId="338"/>
            <ac:picMk id="5" creationId="{ECCC0664-9551-4E68-9866-DA1AA401EAC7}"/>
          </ac:picMkLst>
        </pc:picChg>
        <pc:picChg chg="add mod">
          <ac:chgData name="Alner, Trevor L" userId="e3343720-1736-4a8c-bdd4-274c24bd4668" providerId="ADAL" clId="{4D8999D9-5598-4CD1-9096-141857043AB9}" dt="2022-02-28T16:56:25.576" v="176" actId="14100"/>
          <ac:picMkLst>
            <pc:docMk/>
            <pc:sldMk cId="3970824332" sldId="338"/>
            <ac:picMk id="9" creationId="{E877F577-D60B-43CC-BDB0-DFB85922EB62}"/>
          </ac:picMkLst>
        </pc:picChg>
      </pc:sldChg>
      <pc:sldChg chg="addSp delSp modSp add mod">
        <pc:chgData name="Alner, Trevor L" userId="e3343720-1736-4a8c-bdd4-274c24bd4668" providerId="ADAL" clId="{4D8999D9-5598-4CD1-9096-141857043AB9}" dt="2022-03-01T13:46:20.021" v="426" actId="14100"/>
        <pc:sldMkLst>
          <pc:docMk/>
          <pc:sldMk cId="3415809152" sldId="339"/>
        </pc:sldMkLst>
        <pc:spChg chg="mod">
          <ac:chgData name="Alner, Trevor L" userId="e3343720-1736-4a8c-bdd4-274c24bd4668" providerId="ADAL" clId="{4D8999D9-5598-4CD1-9096-141857043AB9}" dt="2022-03-01T13:46:20.021" v="426" actId="14100"/>
          <ac:spMkLst>
            <pc:docMk/>
            <pc:sldMk cId="3415809152" sldId="339"/>
            <ac:spMk id="10" creationId="{CA9EC5EF-D3A6-46D9-BD90-16B2BF4BE527}"/>
          </ac:spMkLst>
        </pc:spChg>
        <pc:spChg chg="add del mod">
          <ac:chgData name="Alner, Trevor L" userId="e3343720-1736-4a8c-bdd4-274c24bd4668" providerId="ADAL" clId="{4D8999D9-5598-4CD1-9096-141857043AB9}" dt="2022-03-01T13:30:44.437" v="324" actId="21"/>
          <ac:spMkLst>
            <pc:docMk/>
            <pc:sldMk cId="3415809152" sldId="339"/>
            <ac:spMk id="15" creationId="{513462D7-F3A2-4564-B271-A6819591C819}"/>
          </ac:spMkLst>
        </pc:spChg>
        <pc:picChg chg="add mod">
          <ac:chgData name="Alner, Trevor L" userId="e3343720-1736-4a8c-bdd4-274c24bd4668" providerId="ADAL" clId="{4D8999D9-5598-4CD1-9096-141857043AB9}" dt="2022-03-01T13:30:41.104" v="323" actId="1076"/>
          <ac:picMkLst>
            <pc:docMk/>
            <pc:sldMk cId="3415809152" sldId="339"/>
            <ac:picMk id="3" creationId="{17410828-803D-47D4-9EF2-D30346E75C65}"/>
          </ac:picMkLst>
        </pc:picChg>
        <pc:picChg chg="add del mod">
          <ac:chgData name="Alner, Trevor L" userId="e3343720-1736-4a8c-bdd4-274c24bd4668" providerId="ADAL" clId="{4D8999D9-5598-4CD1-9096-141857043AB9}" dt="2022-03-01T12:45:31.253" v="212" actId="478"/>
          <ac:picMkLst>
            <pc:docMk/>
            <pc:sldMk cId="3415809152" sldId="339"/>
            <ac:picMk id="5" creationId="{ECCC0664-9551-4E68-9866-DA1AA401EAC7}"/>
          </ac:picMkLst>
        </pc:picChg>
        <pc:picChg chg="add del mod modCrop">
          <ac:chgData name="Alner, Trevor L" userId="e3343720-1736-4a8c-bdd4-274c24bd4668" providerId="ADAL" clId="{4D8999D9-5598-4CD1-9096-141857043AB9}" dt="2022-03-01T12:45:25.860" v="210" actId="1076"/>
          <ac:picMkLst>
            <pc:docMk/>
            <pc:sldMk cId="3415809152" sldId="339"/>
            <ac:picMk id="8" creationId="{6EC403AD-F00B-4805-AF3C-BA3CD473029D}"/>
          </ac:picMkLst>
        </pc:picChg>
        <pc:picChg chg="add del">
          <ac:chgData name="Alner, Trevor L" userId="e3343720-1736-4a8c-bdd4-274c24bd4668" providerId="ADAL" clId="{4D8999D9-5598-4CD1-9096-141857043AB9}" dt="2022-03-01T12:45:29.281" v="211" actId="478"/>
          <ac:picMkLst>
            <pc:docMk/>
            <pc:sldMk cId="3415809152" sldId="339"/>
            <ac:picMk id="9" creationId="{E877F577-D60B-43CC-BDB0-DFB85922EB62}"/>
          </ac:picMkLst>
        </pc:picChg>
      </pc:sldChg>
      <pc:sldChg chg="addSp delSp modSp add mod ord">
        <pc:chgData name="Alner, Trevor L" userId="e3343720-1736-4a8c-bdd4-274c24bd4668" providerId="ADAL" clId="{4D8999D9-5598-4CD1-9096-141857043AB9}" dt="2022-03-01T13:46:27.747" v="427" actId="113"/>
        <pc:sldMkLst>
          <pc:docMk/>
          <pc:sldMk cId="4251281044" sldId="340"/>
        </pc:sldMkLst>
        <pc:spChg chg="mod">
          <ac:chgData name="Alner, Trevor L" userId="e3343720-1736-4a8c-bdd4-274c24bd4668" providerId="ADAL" clId="{4D8999D9-5598-4CD1-9096-141857043AB9}" dt="2022-03-01T13:46:27.747" v="427" actId="113"/>
          <ac:spMkLst>
            <pc:docMk/>
            <pc:sldMk cId="4251281044" sldId="340"/>
            <ac:spMk id="10" creationId="{CA9EC5EF-D3A6-46D9-BD90-16B2BF4BE527}"/>
          </ac:spMkLst>
        </pc:spChg>
        <pc:picChg chg="add mod">
          <ac:chgData name="Alner, Trevor L" userId="e3343720-1736-4a8c-bdd4-274c24bd4668" providerId="ADAL" clId="{4D8999D9-5598-4CD1-9096-141857043AB9}" dt="2022-03-01T12:48:20.467" v="234" actId="1076"/>
          <ac:picMkLst>
            <pc:docMk/>
            <pc:sldMk cId="4251281044" sldId="340"/>
            <ac:picMk id="3" creationId="{3F49B1C3-884C-4A9E-9073-80CDCABC7592}"/>
          </ac:picMkLst>
        </pc:picChg>
        <pc:picChg chg="del">
          <ac:chgData name="Alner, Trevor L" userId="e3343720-1736-4a8c-bdd4-274c24bd4668" providerId="ADAL" clId="{4D8999D9-5598-4CD1-9096-141857043AB9}" dt="2022-03-01T12:48:17.149" v="233" actId="478"/>
          <ac:picMkLst>
            <pc:docMk/>
            <pc:sldMk cId="4251281044" sldId="340"/>
            <ac:picMk id="5" creationId="{ECCC0664-9551-4E68-9866-DA1AA401EAC7}"/>
          </ac:picMkLst>
        </pc:picChg>
        <pc:picChg chg="add mod">
          <ac:chgData name="Alner, Trevor L" userId="e3343720-1736-4a8c-bdd4-274c24bd4668" providerId="ADAL" clId="{4D8999D9-5598-4CD1-9096-141857043AB9}" dt="2022-03-01T12:48:39.378" v="240" actId="1076"/>
          <ac:picMkLst>
            <pc:docMk/>
            <pc:sldMk cId="4251281044" sldId="340"/>
            <ac:picMk id="8" creationId="{0B3053F9-237A-4BFC-8DD2-D9CBE32B54C7}"/>
          </ac:picMkLst>
        </pc:picChg>
        <pc:picChg chg="del">
          <ac:chgData name="Alner, Trevor L" userId="e3343720-1736-4a8c-bdd4-274c24bd4668" providerId="ADAL" clId="{4D8999D9-5598-4CD1-9096-141857043AB9}" dt="2022-03-01T12:48:35.278" v="239" actId="478"/>
          <ac:picMkLst>
            <pc:docMk/>
            <pc:sldMk cId="4251281044" sldId="340"/>
            <ac:picMk id="9" creationId="{E877F577-D60B-43CC-BDB0-DFB85922EB62}"/>
          </ac:picMkLst>
        </pc:picChg>
      </pc:sldChg>
      <pc:sldChg chg="addSp delSp modSp add mod">
        <pc:chgData name="Alner, Trevor L" userId="e3343720-1736-4a8c-bdd4-274c24bd4668" providerId="ADAL" clId="{4D8999D9-5598-4CD1-9096-141857043AB9}" dt="2022-03-01T13:46:42.346" v="430" actId="20577"/>
        <pc:sldMkLst>
          <pc:docMk/>
          <pc:sldMk cId="1312696075" sldId="341"/>
        </pc:sldMkLst>
        <pc:spChg chg="mod">
          <ac:chgData name="Alner, Trevor L" userId="e3343720-1736-4a8c-bdd4-274c24bd4668" providerId="ADAL" clId="{4D8999D9-5598-4CD1-9096-141857043AB9}" dt="2022-03-01T13:46:42.346" v="430" actId="20577"/>
          <ac:spMkLst>
            <pc:docMk/>
            <pc:sldMk cId="1312696075" sldId="341"/>
            <ac:spMk id="10" creationId="{CA9EC5EF-D3A6-46D9-BD90-16B2BF4BE527}"/>
          </ac:spMkLst>
        </pc:spChg>
        <pc:picChg chg="del">
          <ac:chgData name="Alner, Trevor L" userId="e3343720-1736-4a8c-bdd4-274c24bd4668" providerId="ADAL" clId="{4D8999D9-5598-4CD1-9096-141857043AB9}" dt="2022-03-01T12:50:46.138" v="256" actId="478"/>
          <ac:picMkLst>
            <pc:docMk/>
            <pc:sldMk cId="1312696075" sldId="341"/>
            <ac:picMk id="3" creationId="{3F49B1C3-884C-4A9E-9073-80CDCABC7592}"/>
          </ac:picMkLst>
        </pc:picChg>
        <pc:picChg chg="add mod">
          <ac:chgData name="Alner, Trevor L" userId="e3343720-1736-4a8c-bdd4-274c24bd4668" providerId="ADAL" clId="{4D8999D9-5598-4CD1-9096-141857043AB9}" dt="2022-03-01T12:50:50.428" v="257" actId="1076"/>
          <ac:picMkLst>
            <pc:docMk/>
            <pc:sldMk cId="1312696075" sldId="341"/>
            <ac:picMk id="4" creationId="{04FC85CE-ACA7-49BA-B2CF-34C53034F328}"/>
          </ac:picMkLst>
        </pc:picChg>
        <pc:picChg chg="del">
          <ac:chgData name="Alner, Trevor L" userId="e3343720-1736-4a8c-bdd4-274c24bd4668" providerId="ADAL" clId="{4D8999D9-5598-4CD1-9096-141857043AB9}" dt="2022-03-01T12:50:58" v="260" actId="478"/>
          <ac:picMkLst>
            <pc:docMk/>
            <pc:sldMk cId="1312696075" sldId="341"/>
            <ac:picMk id="8" creationId="{0B3053F9-237A-4BFC-8DD2-D9CBE32B54C7}"/>
          </ac:picMkLst>
        </pc:picChg>
        <pc:picChg chg="add mod">
          <ac:chgData name="Alner, Trevor L" userId="e3343720-1736-4a8c-bdd4-274c24bd4668" providerId="ADAL" clId="{4D8999D9-5598-4CD1-9096-141857043AB9}" dt="2022-03-01T12:51:02.204" v="261" actId="1076"/>
          <ac:picMkLst>
            <pc:docMk/>
            <pc:sldMk cId="1312696075" sldId="341"/>
            <ac:picMk id="9" creationId="{8D55269A-405C-4D25-8B70-3184767684CC}"/>
          </ac:picMkLst>
        </pc:picChg>
      </pc:sldChg>
      <pc:sldChg chg="add del">
        <pc:chgData name="Alner, Trevor L" userId="e3343720-1736-4a8c-bdd4-274c24bd4668" providerId="ADAL" clId="{4D8999D9-5598-4CD1-9096-141857043AB9}" dt="2022-03-01T13:29:27.250" v="309"/>
        <pc:sldMkLst>
          <pc:docMk/>
          <pc:sldMk cId="2966525203" sldId="342"/>
        </pc:sldMkLst>
      </pc:sldChg>
      <pc:sldChg chg="add del">
        <pc:chgData name="Alner, Trevor L" userId="e3343720-1736-4a8c-bdd4-274c24bd4668" providerId="ADAL" clId="{4D8999D9-5598-4CD1-9096-141857043AB9}" dt="2022-03-01T13:29:32.009" v="311"/>
        <pc:sldMkLst>
          <pc:docMk/>
          <pc:sldMk cId="3470565071" sldId="342"/>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20A-4FF3-9218-8B4B1CF423B6}"/>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20A-4FF3-9218-8B4B1CF423B6}"/>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20A-4FF3-9218-8B4B1CF423B6}"/>
            </c:ext>
          </c:extLst>
        </c:ser>
        <c:dLbls>
          <c:showLegendKey val="0"/>
          <c:showVal val="0"/>
          <c:showCatName val="0"/>
          <c:showSerName val="0"/>
          <c:showPercent val="0"/>
          <c:showBubbleSize val="0"/>
        </c:dLbls>
        <c:gapWidth val="219"/>
        <c:overlap val="-27"/>
        <c:axId val="103935208"/>
        <c:axId val="103937176"/>
      </c:barChart>
      <c:catAx>
        <c:axId val="1039352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crossAx val="103937176"/>
        <c:crosses val="autoZero"/>
        <c:auto val="1"/>
        <c:lblAlgn val="ctr"/>
        <c:lblOffset val="100"/>
        <c:noMultiLvlLbl val="0"/>
      </c:catAx>
      <c:valAx>
        <c:axId val="1039371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crossAx val="1039352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Source Sans Pro" panose="020B0503030403020204" pitchFamily="34" charset="0"/>
          <a:ea typeface="Source Sans Pro" panose="020B050303040302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2018</c:v>
                </c:pt>
              </c:strCache>
            </c:strRef>
          </c:tx>
          <c:dPt>
            <c:idx val="0"/>
            <c:bubble3D val="0"/>
            <c:spPr>
              <a:solidFill>
                <a:schemeClr val="accent1"/>
              </a:solidFill>
              <a:ln w="19050">
                <a:noFill/>
              </a:ln>
              <a:effectLst/>
            </c:spPr>
            <c:extLst>
              <c:ext xmlns:c16="http://schemas.microsoft.com/office/drawing/2014/chart" uri="{C3380CC4-5D6E-409C-BE32-E72D297353CC}">
                <c16:uniqueId val="{00000001-048C-487C-8D95-FF7C9ED65A5B}"/>
              </c:ext>
            </c:extLst>
          </c:dPt>
          <c:dPt>
            <c:idx val="1"/>
            <c:bubble3D val="0"/>
            <c:spPr>
              <a:solidFill>
                <a:schemeClr val="accent2"/>
              </a:solidFill>
              <a:ln w="19050">
                <a:noFill/>
              </a:ln>
              <a:effectLst/>
            </c:spPr>
            <c:extLst>
              <c:ext xmlns:c16="http://schemas.microsoft.com/office/drawing/2014/chart" uri="{C3380CC4-5D6E-409C-BE32-E72D297353CC}">
                <c16:uniqueId val="{00000002-048C-487C-8D95-FF7C9ED65A5B}"/>
              </c:ext>
            </c:extLst>
          </c:dPt>
          <c:cat>
            <c:strRef>
              <c:f>Sheet1!$A$2:$A$3</c:f>
              <c:strCache>
                <c:ptCount val="2"/>
                <c:pt idx="0">
                  <c:v>Category 1</c:v>
                </c:pt>
                <c:pt idx="1">
                  <c:v>Category 2</c:v>
                </c:pt>
              </c:strCache>
            </c:strRef>
          </c:cat>
          <c:val>
            <c:numRef>
              <c:f>Sheet1!$B$2:$B$3</c:f>
              <c:numCache>
                <c:formatCode>0%</c:formatCode>
                <c:ptCount val="2"/>
                <c:pt idx="0">
                  <c:v>0.55000000000000004</c:v>
                </c:pt>
                <c:pt idx="1">
                  <c:v>0.45</c:v>
                </c:pt>
              </c:numCache>
            </c:numRef>
          </c:val>
          <c:extLst>
            <c:ext xmlns:c16="http://schemas.microsoft.com/office/drawing/2014/chart" uri="{C3380CC4-5D6E-409C-BE32-E72D297353CC}">
              <c16:uniqueId val="{00000000-048C-487C-8D95-FF7C9ED65A5B}"/>
            </c:ext>
          </c:extLst>
        </c:ser>
        <c:dLbls>
          <c:showLegendKey val="0"/>
          <c:showVal val="0"/>
          <c:showCatName val="0"/>
          <c:showSerName val="0"/>
          <c:showPercent val="0"/>
          <c:showBubbleSize val="0"/>
          <c:showLeaderLines val="1"/>
        </c:dLbls>
        <c:firstSliceAng val="0"/>
        <c:holeSize val="6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2018</c:v>
                </c:pt>
              </c:strCache>
            </c:strRef>
          </c:tx>
          <c:spPr>
            <a:ln>
              <a:noFill/>
            </a:ln>
          </c:spPr>
          <c:dPt>
            <c:idx val="0"/>
            <c:bubble3D val="0"/>
            <c:spPr>
              <a:solidFill>
                <a:schemeClr val="accent1"/>
              </a:solidFill>
              <a:ln w="19050">
                <a:noFill/>
              </a:ln>
              <a:effectLst/>
            </c:spPr>
            <c:extLst>
              <c:ext xmlns:c16="http://schemas.microsoft.com/office/drawing/2014/chart" uri="{C3380CC4-5D6E-409C-BE32-E72D297353CC}">
                <c16:uniqueId val="{00000001-06B8-4A57-8348-B1914E5328F6}"/>
              </c:ext>
            </c:extLst>
          </c:dPt>
          <c:dPt>
            <c:idx val="1"/>
            <c:bubble3D val="0"/>
            <c:spPr>
              <a:solidFill>
                <a:schemeClr val="accent2"/>
              </a:solidFill>
              <a:ln w="19050">
                <a:noFill/>
              </a:ln>
              <a:effectLst/>
            </c:spPr>
            <c:extLst>
              <c:ext xmlns:c16="http://schemas.microsoft.com/office/drawing/2014/chart" uri="{C3380CC4-5D6E-409C-BE32-E72D297353CC}">
                <c16:uniqueId val="{00000003-06B8-4A57-8348-B1914E5328F6}"/>
              </c:ext>
            </c:extLst>
          </c:dPt>
          <c:cat>
            <c:strRef>
              <c:f>Sheet1!$A$2:$A$3</c:f>
              <c:strCache>
                <c:ptCount val="2"/>
                <c:pt idx="0">
                  <c:v>Category 1</c:v>
                </c:pt>
                <c:pt idx="1">
                  <c:v>Category 2</c:v>
                </c:pt>
              </c:strCache>
            </c:strRef>
          </c:cat>
          <c:val>
            <c:numRef>
              <c:f>Sheet1!$B$2:$B$3</c:f>
              <c:numCache>
                <c:formatCode>0%</c:formatCode>
                <c:ptCount val="2"/>
                <c:pt idx="0">
                  <c:v>0.25</c:v>
                </c:pt>
                <c:pt idx="1">
                  <c:v>0.75</c:v>
                </c:pt>
              </c:numCache>
            </c:numRef>
          </c:val>
          <c:extLst>
            <c:ext xmlns:c16="http://schemas.microsoft.com/office/drawing/2014/chart" uri="{C3380CC4-5D6E-409C-BE32-E72D297353CC}">
              <c16:uniqueId val="{00000000-40B4-4FCC-ABFB-7B05DA6A088F}"/>
            </c:ext>
          </c:extLst>
        </c:ser>
        <c:dLbls>
          <c:showLegendKey val="0"/>
          <c:showVal val="0"/>
          <c:showCatName val="0"/>
          <c:showSerName val="0"/>
          <c:showPercent val="0"/>
          <c:showBubbleSize val="0"/>
          <c:showLeaderLines val="1"/>
        </c:dLbls>
        <c:firstSliceAng val="0"/>
        <c:holeSize val="6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2731CD-7535-4683-8836-EB5C4E1852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84E717A-475D-4A65-83BC-B2F0C5F48F5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4E63662-FBE4-4568-A553-2FEF4649F50B}" type="datetimeFigureOut">
              <a:rPr lang="en-US" smtClean="0"/>
              <a:t>3/1/2022</a:t>
            </a:fld>
            <a:endParaRPr lang="en-US"/>
          </a:p>
        </p:txBody>
      </p:sp>
      <p:sp>
        <p:nvSpPr>
          <p:cNvPr id="4" name="Footer Placeholder 3">
            <a:extLst>
              <a:ext uri="{FF2B5EF4-FFF2-40B4-BE49-F238E27FC236}">
                <a16:creationId xmlns:a16="http://schemas.microsoft.com/office/drawing/2014/main" id="{D6432C21-F5B3-4017-9AE6-1E0BAB5D3A2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7D5792-90FE-4A6B-A6D7-5B36BA41417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F4719F6-4A88-426E-811C-990C89219967}" type="slidenum">
              <a:rPr lang="en-US" smtClean="0"/>
              <a:t>‹#›</a:t>
            </a:fld>
            <a:endParaRPr lang="en-US"/>
          </a:p>
        </p:txBody>
      </p:sp>
    </p:spTree>
    <p:extLst>
      <p:ext uri="{BB962C8B-B14F-4D97-AF65-F5344CB8AC3E}">
        <p14:creationId xmlns:p14="http://schemas.microsoft.com/office/powerpoint/2010/main" val="3676740903"/>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613A9B-BA01-466C-83E7-6AC295FA129E}" type="datetimeFigureOut">
              <a:rPr lang="en-US" smtClean="0"/>
              <a:t>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1335D-C6E6-4B31-AD7F-0F9C29DF1BD9}" type="slidenum">
              <a:rPr lang="en-US" smtClean="0"/>
              <a:t>‹#›</a:t>
            </a:fld>
            <a:endParaRPr lang="en-US"/>
          </a:p>
        </p:txBody>
      </p:sp>
    </p:spTree>
    <p:extLst>
      <p:ext uri="{BB962C8B-B14F-4D97-AF65-F5344CB8AC3E}">
        <p14:creationId xmlns:p14="http://schemas.microsoft.com/office/powerpoint/2010/main" val="34690813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png"/><Relationship Id="rId3" Type="http://schemas.openxmlformats.org/officeDocument/2006/relationships/image" Target="../media/image4.png"/><Relationship Id="rId21" Type="http://schemas.openxmlformats.org/officeDocument/2006/relationships/image" Target="../media/image22.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png"/><Relationship Id="rId2" Type="http://schemas.openxmlformats.org/officeDocument/2006/relationships/image" Target="../media/image6.png"/><Relationship Id="rId16" Type="http://schemas.openxmlformats.org/officeDocument/2006/relationships/image" Target="../media/image17.png"/><Relationship Id="rId20" Type="http://schemas.openxmlformats.org/officeDocument/2006/relationships/image" Target="../media/image21.png"/><Relationship Id="rId1" Type="http://schemas.openxmlformats.org/officeDocument/2006/relationships/slideMaster" Target="../slideMasters/slideMaster2.xml"/><Relationship Id="rId6" Type="http://schemas.openxmlformats.org/officeDocument/2006/relationships/image" Target="../media/image7.png"/><Relationship Id="rId11" Type="http://schemas.openxmlformats.org/officeDocument/2006/relationships/image" Target="../media/image12.png"/><Relationship Id="rId24" Type="http://schemas.openxmlformats.org/officeDocument/2006/relationships/image" Target="../media/image25.png"/><Relationship Id="rId5" Type="http://schemas.openxmlformats.org/officeDocument/2006/relationships/image" Target="../media/image5.png"/><Relationship Id="rId15" Type="http://schemas.openxmlformats.org/officeDocument/2006/relationships/image" Target="../media/image16.png"/><Relationship Id="rId23" Type="http://schemas.openxmlformats.org/officeDocument/2006/relationships/image" Target="../media/image24.png"/><Relationship Id="rId10" Type="http://schemas.openxmlformats.org/officeDocument/2006/relationships/image" Target="../media/image11.png"/><Relationship Id="rId19" Type="http://schemas.openxmlformats.org/officeDocument/2006/relationships/image" Target="../media/image20.png"/><Relationship Id="rId4" Type="http://schemas.openxmlformats.org/officeDocument/2006/relationships/image" Target="../media/image3.png"/><Relationship Id="rId9" Type="http://schemas.openxmlformats.org/officeDocument/2006/relationships/image" Target="../media/image10.png"/><Relationship Id="rId14" Type="http://schemas.openxmlformats.org/officeDocument/2006/relationships/image" Target="../media/image15.png"/><Relationship Id="rId22" Type="http://schemas.openxmlformats.org/officeDocument/2006/relationships/image" Target="../media/image23.pn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Background Image">
    <p:bg>
      <p:bgPr>
        <a:solidFill>
          <a:schemeClr val="tx1"/>
        </a:solidFill>
        <a:effectLst/>
      </p:bgPr>
    </p:bg>
    <p:spTree>
      <p:nvGrpSpPr>
        <p:cNvPr id="1" name=""/>
        <p:cNvGrpSpPr/>
        <p:nvPr/>
      </p:nvGrpSpPr>
      <p:grpSpPr>
        <a:xfrm>
          <a:off x="0" y="0"/>
          <a:ext cx="0" cy="0"/>
          <a:chOff x="0" y="0"/>
          <a:chExt cx="0" cy="0"/>
        </a:xfrm>
      </p:grpSpPr>
      <p:pic>
        <p:nvPicPr>
          <p:cNvPr id="9" name="Picture Placeholder 4" descr="A picture containing sky, outdoor, day&#10;&#10;Description automatically generated">
            <a:extLst>
              <a:ext uri="{FF2B5EF4-FFF2-40B4-BE49-F238E27FC236}">
                <a16:creationId xmlns:a16="http://schemas.microsoft.com/office/drawing/2014/main" id="{C883DC09-68EF-4FEB-9B2A-71E2DE79D412}"/>
              </a:ext>
            </a:extLst>
          </p:cNvPr>
          <p:cNvPicPr>
            <a:picLocks noChangeAspect="1"/>
          </p:cNvPicPr>
          <p:nvPr userDrawn="1"/>
        </p:nvPicPr>
        <p:blipFill>
          <a:blip r:embed="rId2">
            <a:extLst>
              <a:ext uri="{28A0092B-C50C-407E-A947-70E740481C1C}">
                <a14:useLocalDpi xmlns:a14="http://schemas.microsoft.com/office/drawing/2010/main" val="0"/>
              </a:ext>
            </a:extLst>
          </a:blip>
          <a:srcRect t="12508" b="12508"/>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24D9AA4F-1F86-4ED0-91F5-0190B0CAEFE4}"/>
              </a:ext>
            </a:extLst>
          </p:cNvPr>
          <p:cNvSpPr/>
          <p:nvPr userDrawn="1"/>
        </p:nvSpPr>
        <p:spPr>
          <a:xfrm rot="-5400000">
            <a:off x="2667000" y="-2667000"/>
            <a:ext cx="6858000" cy="12192000"/>
          </a:xfrm>
          <a:prstGeom prst="rect">
            <a:avLst/>
          </a:prstGeom>
          <a:gradFill flip="none" rotWithShape="1">
            <a:gsLst>
              <a:gs pos="5000">
                <a:srgbClr val="006E96">
                  <a:alpha val="0"/>
                </a:srgbClr>
              </a:gs>
              <a:gs pos="100000">
                <a:srgbClr val="004E6A">
                  <a:alpha val="7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A19FA-3224-4C13-A044-BB8888E5C67E}"/>
              </a:ext>
            </a:extLst>
          </p:cNvPr>
          <p:cNvSpPr/>
          <p:nvPr userDrawn="1"/>
        </p:nvSpPr>
        <p:spPr>
          <a:xfrm rot="5400000" flipV="1">
            <a:off x="4195549" y="-1138451"/>
            <a:ext cx="3800901" cy="12192000"/>
          </a:xfrm>
          <a:prstGeom prst="rect">
            <a:avLst/>
          </a:prstGeom>
          <a:gradFill flip="none" rotWithShape="1">
            <a:gsLst>
              <a:gs pos="5000">
                <a:srgbClr val="006E96">
                  <a:alpha val="0"/>
                </a:srgbClr>
              </a:gs>
              <a:gs pos="100000">
                <a:srgbClr val="004E6A">
                  <a:alpha val="7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3">
            <a:extLst>
              <a:ext uri="{FF2B5EF4-FFF2-40B4-BE49-F238E27FC236}">
                <a16:creationId xmlns:a16="http://schemas.microsoft.com/office/drawing/2014/main" id="{34AFC0CD-385A-4BCC-B7E3-3C18BF7CB3E0}"/>
              </a:ext>
            </a:extLst>
          </p:cNvPr>
          <p:cNvSpPr>
            <a:spLocks noGrp="1"/>
          </p:cNvSpPr>
          <p:nvPr>
            <p:ph type="title" hasCustomPrompt="1"/>
          </p:nvPr>
        </p:nvSpPr>
        <p:spPr>
          <a:xfrm>
            <a:off x="914400" y="914401"/>
            <a:ext cx="10363199" cy="1356498"/>
          </a:xfrm>
        </p:spPr>
        <p:txBody>
          <a:bodyPr/>
          <a:lstStyle>
            <a:lvl1pPr>
              <a:lnSpc>
                <a:spcPct val="100000"/>
              </a:lnSpc>
              <a:defRPr sz="5000"/>
            </a:lvl1pPr>
          </a:lstStyle>
          <a:p>
            <a:r>
              <a:rPr lang="en-US" dirty="0"/>
              <a:t>Image background title slide.</a:t>
            </a:r>
            <a:br>
              <a:rPr lang="en-US" dirty="0"/>
            </a:br>
            <a:r>
              <a:rPr lang="en-US" dirty="0"/>
              <a:t>Titles are sentence case.</a:t>
            </a:r>
          </a:p>
        </p:txBody>
      </p:sp>
      <p:sp>
        <p:nvSpPr>
          <p:cNvPr id="7" name="Text Placeholder 2">
            <a:extLst>
              <a:ext uri="{FF2B5EF4-FFF2-40B4-BE49-F238E27FC236}">
                <a16:creationId xmlns:a16="http://schemas.microsoft.com/office/drawing/2014/main" id="{278F59BE-23DF-4F94-8E20-5745D1B96A90}"/>
              </a:ext>
            </a:extLst>
          </p:cNvPr>
          <p:cNvSpPr>
            <a:spLocks noGrp="1"/>
          </p:cNvSpPr>
          <p:nvPr>
            <p:ph type="body" sz="quarter" idx="12" hasCustomPrompt="1"/>
          </p:nvPr>
        </p:nvSpPr>
        <p:spPr>
          <a:xfrm>
            <a:off x="914400" y="2321868"/>
            <a:ext cx="10363200" cy="313075"/>
          </a:xfrm>
        </p:spPr>
        <p:txBody>
          <a:bodyPr>
            <a:noAutofit/>
          </a:bodyPr>
          <a:lstStyle>
            <a:lvl1pPr>
              <a:lnSpc>
                <a:spcPct val="100000"/>
              </a:lnSpc>
              <a:spcBef>
                <a:spcPts val="0"/>
              </a:spcBef>
              <a:spcAft>
                <a:spcPts val="0"/>
              </a:spcAft>
              <a:defRPr sz="25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pic>
        <p:nvPicPr>
          <p:cNvPr id="4" name="Picture 3">
            <a:extLst>
              <a:ext uri="{FF2B5EF4-FFF2-40B4-BE49-F238E27FC236}">
                <a16:creationId xmlns:a16="http://schemas.microsoft.com/office/drawing/2014/main" id="{EF0D6564-1218-4F4A-9FD6-134EC640E2E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14400" y="6059872"/>
            <a:ext cx="5339131" cy="409167"/>
          </a:xfrm>
          <a:prstGeom prst="rect">
            <a:avLst/>
          </a:prstGeom>
        </p:spPr>
      </p:pic>
    </p:spTree>
    <p:extLst>
      <p:ext uri="{BB962C8B-B14F-4D97-AF65-F5344CB8AC3E}">
        <p14:creationId xmlns:p14="http://schemas.microsoft.com/office/powerpoint/2010/main" val="2401476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olid Background">
    <p:bg>
      <p:bgPr>
        <a:solidFill>
          <a:srgbClr val="007096"/>
        </a:solidFill>
        <a:effectLst/>
      </p:bgPr>
    </p:bg>
    <p:spTree>
      <p:nvGrpSpPr>
        <p:cNvPr id="1" name=""/>
        <p:cNvGrpSpPr/>
        <p:nvPr/>
      </p:nvGrpSpPr>
      <p:grpSpPr>
        <a:xfrm>
          <a:off x="0" y="0"/>
          <a:ext cx="0" cy="0"/>
          <a:chOff x="0" y="0"/>
          <a:chExt cx="0" cy="0"/>
        </a:xfrm>
      </p:grpSpPr>
      <p:sp>
        <p:nvSpPr>
          <p:cNvPr id="15" name="Text Placeholder 2">
            <a:extLst>
              <a:ext uri="{FF2B5EF4-FFF2-40B4-BE49-F238E27FC236}">
                <a16:creationId xmlns:a16="http://schemas.microsoft.com/office/drawing/2014/main" id="{5F0E9203-B6E0-45C3-8C64-6B6ED1F10958}"/>
              </a:ext>
            </a:extLst>
          </p:cNvPr>
          <p:cNvSpPr>
            <a:spLocks noGrp="1"/>
          </p:cNvSpPr>
          <p:nvPr>
            <p:ph type="body" sz="quarter" idx="10" hasCustomPrompt="1"/>
          </p:nvPr>
        </p:nvSpPr>
        <p:spPr>
          <a:xfrm>
            <a:off x="914400" y="5119352"/>
            <a:ext cx="10363200" cy="248418"/>
          </a:xfrm>
        </p:spPr>
        <p:txBody>
          <a:bodyPr>
            <a:noAutofit/>
          </a:bodyPr>
          <a:lstStyle>
            <a:lvl1pPr>
              <a:defRPr sz="20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Month Day, Year</a:t>
            </a:r>
          </a:p>
        </p:txBody>
      </p:sp>
      <p:sp>
        <p:nvSpPr>
          <p:cNvPr id="4" name="Title 3">
            <a:extLst>
              <a:ext uri="{FF2B5EF4-FFF2-40B4-BE49-F238E27FC236}">
                <a16:creationId xmlns:a16="http://schemas.microsoft.com/office/drawing/2014/main" id="{824B3744-CE38-40D0-840C-F5A5BB20D1ED}"/>
              </a:ext>
            </a:extLst>
          </p:cNvPr>
          <p:cNvSpPr>
            <a:spLocks noGrp="1"/>
          </p:cNvSpPr>
          <p:nvPr>
            <p:ph type="title" hasCustomPrompt="1"/>
          </p:nvPr>
        </p:nvSpPr>
        <p:spPr>
          <a:xfrm>
            <a:off x="914400" y="876525"/>
            <a:ext cx="10363199" cy="1394373"/>
          </a:xfrm>
        </p:spPr>
        <p:txBody>
          <a:bodyPr/>
          <a:lstStyle>
            <a:lvl1pPr>
              <a:lnSpc>
                <a:spcPct val="100000"/>
              </a:lnSpc>
              <a:defRPr sz="5000"/>
            </a:lvl1pPr>
          </a:lstStyle>
          <a:p>
            <a:r>
              <a:rPr lang="en-US" dirty="0"/>
              <a:t>Solid background title slide.</a:t>
            </a:r>
            <a:br>
              <a:rPr lang="en-US" dirty="0"/>
            </a:br>
            <a:r>
              <a:rPr lang="en-US" dirty="0"/>
              <a:t>Titles are sentence case.</a:t>
            </a:r>
          </a:p>
        </p:txBody>
      </p:sp>
      <p:sp>
        <p:nvSpPr>
          <p:cNvPr id="8" name="Text Placeholder 2">
            <a:extLst>
              <a:ext uri="{FF2B5EF4-FFF2-40B4-BE49-F238E27FC236}">
                <a16:creationId xmlns:a16="http://schemas.microsoft.com/office/drawing/2014/main" id="{24395A7E-3843-4B4F-B210-99B5E87B0CEF}"/>
              </a:ext>
            </a:extLst>
          </p:cNvPr>
          <p:cNvSpPr>
            <a:spLocks noGrp="1"/>
          </p:cNvSpPr>
          <p:nvPr>
            <p:ph type="body" sz="quarter" idx="12" hasCustomPrompt="1"/>
          </p:nvPr>
        </p:nvSpPr>
        <p:spPr>
          <a:xfrm>
            <a:off x="914400" y="2321868"/>
            <a:ext cx="10363200" cy="313075"/>
          </a:xfrm>
        </p:spPr>
        <p:txBody>
          <a:bodyPr>
            <a:noAutofit/>
          </a:bodyPr>
          <a:lstStyle>
            <a:lvl1pPr>
              <a:lnSpc>
                <a:spcPct val="100000"/>
              </a:lnSpc>
              <a:spcBef>
                <a:spcPts val="0"/>
              </a:spcBef>
              <a:spcAft>
                <a:spcPts val="0"/>
              </a:spcAft>
              <a:defRPr sz="25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106996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 Agenda">
    <p:bg>
      <p:bgPr>
        <a:solidFill>
          <a:schemeClr val="tx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ED825D4-7386-400A-B4AC-8E174C1C7F12}"/>
              </a:ext>
            </a:extLst>
          </p:cNvPr>
          <p:cNvSpPr>
            <a:spLocks noGrp="1"/>
          </p:cNvSpPr>
          <p:nvPr>
            <p:ph type="title" hasCustomPrompt="1"/>
          </p:nvPr>
        </p:nvSpPr>
        <p:spPr/>
        <p:txBody>
          <a:bodyPr/>
          <a:lstStyle>
            <a:lvl1pPr>
              <a:defRPr>
                <a:solidFill>
                  <a:schemeClr val="bg1"/>
                </a:solidFill>
              </a:defRPr>
            </a:lvl1pPr>
          </a:lstStyle>
          <a:p>
            <a:r>
              <a:rPr lang="en-US" dirty="0"/>
              <a:t>Agenda</a:t>
            </a:r>
          </a:p>
        </p:txBody>
      </p:sp>
      <p:sp>
        <p:nvSpPr>
          <p:cNvPr id="15" name="Text Placeholder 14">
            <a:extLst>
              <a:ext uri="{FF2B5EF4-FFF2-40B4-BE49-F238E27FC236}">
                <a16:creationId xmlns:a16="http://schemas.microsoft.com/office/drawing/2014/main" id="{62C9CD5A-AB4D-49AE-8165-994796612A05}"/>
              </a:ext>
            </a:extLst>
          </p:cNvPr>
          <p:cNvSpPr>
            <a:spLocks noGrp="1"/>
          </p:cNvSpPr>
          <p:nvPr>
            <p:ph type="body" sz="quarter" idx="10"/>
          </p:nvPr>
        </p:nvSpPr>
        <p:spPr>
          <a:xfrm>
            <a:off x="914400" y="2140296"/>
            <a:ext cx="10363200" cy="3803304"/>
          </a:xfrm>
        </p:spPr>
        <p:txBody>
          <a:bodyPr/>
          <a:lstStyle>
            <a:lvl1pPr marL="173038" indent="-173038">
              <a:lnSpc>
                <a:spcPct val="100000"/>
              </a:lnSpc>
              <a:spcBef>
                <a:spcPts val="600"/>
              </a:spcBef>
              <a:buFont typeface="Arial" panose="020B0604020202020204" pitchFamily="34" charset="0"/>
              <a:buChar char="•"/>
              <a:defRPr b="1">
                <a:solidFill>
                  <a:schemeClr val="bg1"/>
                </a:solidFill>
              </a:defRPr>
            </a:lvl1pPr>
            <a:lvl2pPr marL="341313" indent="-168275">
              <a:lnSpc>
                <a:spcPct val="100000"/>
              </a:lnSpc>
              <a:spcBef>
                <a:spcPts val="600"/>
              </a:spcBef>
              <a:buFont typeface="Arial" panose="020B0604020202020204" pitchFamily="34" charset="0"/>
              <a:buChar char="•"/>
              <a:tabLst/>
              <a:defRPr sz="1500">
                <a:solidFill>
                  <a:schemeClr val="bg1"/>
                </a:solidFill>
              </a:defRPr>
            </a:lvl2pPr>
            <a:lvl3pPr marL="687388" indent="-173038">
              <a:lnSpc>
                <a:spcPct val="100000"/>
              </a:lnSpc>
              <a:spcBef>
                <a:spcPts val="600"/>
              </a:spcBef>
              <a:buClr>
                <a:schemeClr val="bg1"/>
              </a:buClr>
              <a:buFont typeface="Source Sans Pro" panose="020B0503030403020204" pitchFamily="34" charset="0"/>
              <a:buChar char="‒"/>
              <a:tabLst>
                <a:tab pos="741363" algn="l"/>
                <a:tab pos="973138" algn="l"/>
              </a:tabLst>
              <a:defRPr sz="1500">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p:txBody>
      </p:sp>
      <p:sp>
        <p:nvSpPr>
          <p:cNvPr id="2" name="Date Placeholder 1">
            <a:extLst>
              <a:ext uri="{FF2B5EF4-FFF2-40B4-BE49-F238E27FC236}">
                <a16:creationId xmlns:a16="http://schemas.microsoft.com/office/drawing/2014/main" id="{5DAE3311-FA48-49F5-87D5-3505A0744946}"/>
              </a:ext>
            </a:extLst>
          </p:cNvPr>
          <p:cNvSpPr>
            <a:spLocks noGrp="1"/>
          </p:cNvSpPr>
          <p:nvPr>
            <p:ph type="dt" sz="half" idx="11"/>
          </p:nvPr>
        </p:nvSpPr>
        <p:spPr/>
        <p:txBody>
          <a:bodyPr/>
          <a:lstStyle/>
          <a:p>
            <a:r>
              <a:rPr lang="en-US"/>
              <a:t>Presentation Name – </a:t>
            </a:r>
            <a:fld id="{C8154098-9663-47DE-8729-D405AB004127}" type="datetime1">
              <a:rPr lang="en-US" smtClean="0"/>
              <a:t>3/1/2022</a:t>
            </a:fld>
            <a:endParaRPr lang="en-US" dirty="0"/>
          </a:p>
        </p:txBody>
      </p:sp>
      <p:sp>
        <p:nvSpPr>
          <p:cNvPr id="3" name="Footer Placeholder 2">
            <a:extLst>
              <a:ext uri="{FF2B5EF4-FFF2-40B4-BE49-F238E27FC236}">
                <a16:creationId xmlns:a16="http://schemas.microsoft.com/office/drawing/2014/main" id="{89E92CEB-8154-4546-A3AE-78DB5FF82E74}"/>
              </a:ext>
            </a:extLst>
          </p:cNvPr>
          <p:cNvSpPr>
            <a:spLocks noGrp="1"/>
          </p:cNvSpPr>
          <p:nvPr>
            <p:ph type="ftr" sz="quarter" idx="12"/>
          </p:nvPr>
        </p:nvSpPr>
        <p:spPr/>
        <p:txBody>
          <a:bodyPr/>
          <a:lstStyle>
            <a:lvl1pPr>
              <a:defRPr lang="en-US" b="0" i="0" smtClean="0">
                <a:effectLst/>
              </a:defRPr>
            </a:lvl1pPr>
          </a:lstStyle>
          <a:p>
            <a:r>
              <a:rPr lang="en-GB" dirty="0"/>
              <a:t>© 2021 NOV Inc. All rights reserved.</a:t>
            </a:r>
            <a:endParaRPr lang="en-US" dirty="0"/>
          </a:p>
        </p:txBody>
      </p:sp>
      <p:sp>
        <p:nvSpPr>
          <p:cNvPr id="4" name="Slide Number Placeholder 3">
            <a:extLst>
              <a:ext uri="{FF2B5EF4-FFF2-40B4-BE49-F238E27FC236}">
                <a16:creationId xmlns:a16="http://schemas.microsoft.com/office/drawing/2014/main" id="{F6B9F49A-8EA6-47E2-9E35-3E7577F54DD5}"/>
              </a:ext>
            </a:extLst>
          </p:cNvPr>
          <p:cNvSpPr>
            <a:spLocks noGrp="1"/>
          </p:cNvSpPr>
          <p:nvPr>
            <p:ph type="sldNum" sz="quarter" idx="13"/>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328865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implified Stor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CB62F8A-EDF0-44F6-8E57-82DA1DFA7EE9}"/>
              </a:ext>
            </a:extLst>
          </p:cNvPr>
          <p:cNvSpPr>
            <a:spLocks noGrp="1"/>
          </p:cNvSpPr>
          <p:nvPr>
            <p:ph type="dt" sz="half" idx="10"/>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830C78E5-649E-4179-8C3E-64E4F5EE014D}"/>
              </a:ext>
            </a:extLst>
          </p:cNvPr>
          <p:cNvSpPr>
            <a:spLocks noGrp="1"/>
          </p:cNvSpPr>
          <p:nvPr>
            <p:ph type="ftr" sz="quarter" idx="11"/>
          </p:nvPr>
        </p:nvSpPr>
        <p:spPr/>
        <p:txBody>
          <a:bodyPr/>
          <a:lstStyle>
            <a:lvl1pPr>
              <a:defRPr lang="en-US" b="0" i="0" smtClean="0">
                <a:effectLst/>
              </a:defRPr>
            </a:lvl1pPr>
          </a:lstStyle>
          <a:p>
            <a:r>
              <a:rPr lang="en-GB" dirty="0"/>
              <a:t>© 2021 NOV Inc. All rights reserved.</a:t>
            </a:r>
            <a:endParaRPr lang="en-US" dirty="0"/>
          </a:p>
        </p:txBody>
      </p:sp>
      <p:sp>
        <p:nvSpPr>
          <p:cNvPr id="5" name="Slide Number Placeholder 4">
            <a:extLst>
              <a:ext uri="{FF2B5EF4-FFF2-40B4-BE49-F238E27FC236}">
                <a16:creationId xmlns:a16="http://schemas.microsoft.com/office/drawing/2014/main" id="{BD2D133D-E834-4514-BE87-353845F5D614}"/>
              </a:ext>
            </a:extLst>
          </p:cNvPr>
          <p:cNvSpPr>
            <a:spLocks noGrp="1"/>
          </p:cNvSpPr>
          <p:nvPr>
            <p:ph type="sldNum" sz="quarter" idx="12"/>
          </p:nvPr>
        </p:nvSpPr>
        <p:spPr/>
        <p:txBody>
          <a:bodyPr/>
          <a:lstStyle/>
          <a:p>
            <a:fld id="{A3780DC7-88EF-4BF2-8AC4-A5E9961F4A72}" type="slidenum">
              <a:rPr lang="en-US" smtClean="0"/>
              <a:pPr/>
              <a:t>‹#›</a:t>
            </a:fld>
            <a:endParaRPr lang="en-US" dirty="0"/>
          </a:p>
        </p:txBody>
      </p:sp>
      <p:grpSp>
        <p:nvGrpSpPr>
          <p:cNvPr id="20" name="Group 19">
            <a:extLst>
              <a:ext uri="{FF2B5EF4-FFF2-40B4-BE49-F238E27FC236}">
                <a16:creationId xmlns:a16="http://schemas.microsoft.com/office/drawing/2014/main" id="{F2C34423-F730-4413-B2EA-1D7CD76B9E96}"/>
              </a:ext>
            </a:extLst>
          </p:cNvPr>
          <p:cNvGrpSpPr/>
          <p:nvPr userDrawn="1"/>
        </p:nvGrpSpPr>
        <p:grpSpPr>
          <a:xfrm>
            <a:off x="914400" y="1363463"/>
            <a:ext cx="10363200" cy="3999224"/>
            <a:chOff x="914400" y="1363463"/>
            <a:chExt cx="10363200" cy="3999224"/>
          </a:xfrm>
        </p:grpSpPr>
        <p:pic>
          <p:nvPicPr>
            <p:cNvPr id="36" name="Picture 35">
              <a:extLst>
                <a:ext uri="{FF2B5EF4-FFF2-40B4-BE49-F238E27FC236}">
                  <a16:creationId xmlns:a16="http://schemas.microsoft.com/office/drawing/2014/main" id="{C4377F23-2738-433E-8022-837001EF229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400" y="4882001"/>
              <a:ext cx="3286877" cy="406905"/>
            </a:xfrm>
            <a:prstGeom prst="rect">
              <a:avLst/>
            </a:prstGeom>
          </p:spPr>
        </p:pic>
        <p:pic>
          <p:nvPicPr>
            <p:cNvPr id="37" name="Picture 36">
              <a:extLst>
                <a:ext uri="{FF2B5EF4-FFF2-40B4-BE49-F238E27FC236}">
                  <a16:creationId xmlns:a16="http://schemas.microsoft.com/office/drawing/2014/main" id="{BFCD69B8-E62B-483D-9269-549898A31E61}"/>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123550" y="4886174"/>
              <a:ext cx="2483130" cy="414095"/>
            </a:xfrm>
            <a:prstGeom prst="rect">
              <a:avLst/>
            </a:prstGeom>
          </p:spPr>
        </p:pic>
        <p:pic>
          <p:nvPicPr>
            <p:cNvPr id="38" name="Picture 37">
              <a:extLst>
                <a:ext uri="{FF2B5EF4-FFF2-40B4-BE49-F238E27FC236}">
                  <a16:creationId xmlns:a16="http://schemas.microsoft.com/office/drawing/2014/main" id="{BF638AAB-5EE0-4C94-981D-DE561E7D9B0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782968" y="4927024"/>
              <a:ext cx="2494632" cy="435663"/>
            </a:xfrm>
            <a:prstGeom prst="rect">
              <a:avLst/>
            </a:prstGeom>
          </p:spPr>
        </p:pic>
        <p:pic>
          <p:nvPicPr>
            <p:cNvPr id="39" name="Picture 38">
              <a:extLst>
                <a:ext uri="{FF2B5EF4-FFF2-40B4-BE49-F238E27FC236}">
                  <a16:creationId xmlns:a16="http://schemas.microsoft.com/office/drawing/2014/main" id="{70662635-D046-45DE-8A1E-AEEB899D271D}"/>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4934636" y="1363463"/>
              <a:ext cx="2322725" cy="890693"/>
            </a:xfrm>
            <a:prstGeom prst="rect">
              <a:avLst/>
            </a:prstGeom>
          </p:spPr>
        </p:pic>
        <p:sp>
          <p:nvSpPr>
            <p:cNvPr id="40" name="Left Bracket 39">
              <a:extLst>
                <a:ext uri="{FF2B5EF4-FFF2-40B4-BE49-F238E27FC236}">
                  <a16:creationId xmlns:a16="http://schemas.microsoft.com/office/drawing/2014/main" id="{4B71EB82-BE5A-4157-B0CC-B391AA0B3F4C}"/>
                </a:ext>
              </a:extLst>
            </p:cNvPr>
            <p:cNvSpPr/>
            <p:nvPr userDrawn="1"/>
          </p:nvSpPr>
          <p:spPr>
            <a:xfrm rot="5400000">
              <a:off x="5650654" y="164356"/>
              <a:ext cx="890694" cy="7702311"/>
            </a:xfrm>
            <a:prstGeom prst="leftBracket">
              <a:avLst>
                <a:gd name="adj" fmla="val 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615EA1D9-C460-40D7-97D4-88EB5D777EBA}"/>
                </a:ext>
              </a:extLst>
            </p:cNvPr>
            <p:cNvCxnSpPr>
              <a:cxnSpLocks/>
            </p:cNvCxnSpPr>
            <p:nvPr userDrawn="1"/>
          </p:nvCxnSpPr>
          <p:spPr>
            <a:xfrm flipV="1">
              <a:off x="6095999" y="2679471"/>
              <a:ext cx="0" cy="17813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30336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ny Structur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D0EA456-9CC4-4F68-948C-5D23D615BB1B}"/>
              </a:ext>
            </a:extLst>
          </p:cNvPr>
          <p:cNvSpPr>
            <a:spLocks noGrp="1"/>
          </p:cNvSpPr>
          <p:nvPr>
            <p:ph type="dt" sz="half" idx="10"/>
          </p:nvPr>
        </p:nvSpPr>
        <p:spPr/>
        <p:txBody>
          <a:bodyPr/>
          <a:lstStyle/>
          <a:p>
            <a:r>
              <a:rPr lang="en-US" dirty="0"/>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C5833F04-5469-4206-802C-9FAA52C038BB}"/>
              </a:ext>
            </a:extLst>
          </p:cNvPr>
          <p:cNvSpPr>
            <a:spLocks noGrp="1"/>
          </p:cNvSpPr>
          <p:nvPr>
            <p:ph type="ftr" sz="quarter" idx="11"/>
          </p:nvPr>
        </p:nvSpPr>
        <p:spPr/>
        <p:txBody>
          <a:bodyPr/>
          <a:lstStyle>
            <a:lvl1pPr>
              <a:defRPr lang="en-US" b="0" i="0" smtClean="0">
                <a:effectLst/>
              </a:defRPr>
            </a:lvl1pPr>
          </a:lstStyle>
          <a:p>
            <a:r>
              <a:rPr lang="en-GB" dirty="0"/>
              <a:t>© 2021 NOV Inc. All rights reserved.</a:t>
            </a:r>
            <a:endParaRPr lang="en-US" dirty="0"/>
          </a:p>
        </p:txBody>
      </p:sp>
      <p:sp>
        <p:nvSpPr>
          <p:cNvPr id="5" name="Slide Number Placeholder 4">
            <a:extLst>
              <a:ext uri="{FF2B5EF4-FFF2-40B4-BE49-F238E27FC236}">
                <a16:creationId xmlns:a16="http://schemas.microsoft.com/office/drawing/2014/main" id="{1C82064D-54A9-42FB-8E29-DF17E4C767B5}"/>
              </a:ext>
            </a:extLst>
          </p:cNvPr>
          <p:cNvSpPr>
            <a:spLocks noGrp="1"/>
          </p:cNvSpPr>
          <p:nvPr>
            <p:ph type="sldNum" sz="quarter" idx="12"/>
          </p:nvPr>
        </p:nvSpPr>
        <p:spPr/>
        <p:txBody>
          <a:bodyPr/>
          <a:lstStyle/>
          <a:p>
            <a:fld id="{A3780DC7-88EF-4BF2-8AC4-A5E9961F4A72}" type="slidenum">
              <a:rPr lang="en-US" smtClean="0"/>
              <a:pPr/>
              <a:t>‹#›</a:t>
            </a:fld>
            <a:endParaRPr lang="en-US" dirty="0"/>
          </a:p>
        </p:txBody>
      </p:sp>
      <p:graphicFrame>
        <p:nvGraphicFramePr>
          <p:cNvPr id="29" name="Content Placeholder 5">
            <a:extLst>
              <a:ext uri="{FF2B5EF4-FFF2-40B4-BE49-F238E27FC236}">
                <a16:creationId xmlns:a16="http://schemas.microsoft.com/office/drawing/2014/main" id="{A6B39E1D-4D1F-443B-8453-47121626FBFA}"/>
              </a:ext>
            </a:extLst>
          </p:cNvPr>
          <p:cNvGraphicFramePr>
            <a:graphicFrameLocks/>
          </p:cNvGraphicFramePr>
          <p:nvPr userDrawn="1">
            <p:extLst>
              <p:ext uri="{D42A27DB-BD31-4B8C-83A1-F6EECF244321}">
                <p14:modId xmlns:p14="http://schemas.microsoft.com/office/powerpoint/2010/main" val="879731327"/>
              </p:ext>
            </p:extLst>
          </p:nvPr>
        </p:nvGraphicFramePr>
        <p:xfrm>
          <a:off x="904875" y="374875"/>
          <a:ext cx="10372724" cy="5832978"/>
        </p:xfrm>
        <a:graphic>
          <a:graphicData uri="http://schemas.openxmlformats.org/drawingml/2006/table">
            <a:tbl>
              <a:tblPr firstRow="1">
                <a:tableStyleId>{7E9639D4-E3E2-4D34-9284-5A2195B3D0D7}</a:tableStyleId>
              </a:tblPr>
              <a:tblGrid>
                <a:gridCol w="1371600">
                  <a:extLst>
                    <a:ext uri="{9D8B030D-6E8A-4147-A177-3AD203B41FA5}">
                      <a16:colId xmlns:a16="http://schemas.microsoft.com/office/drawing/2014/main" val="995793144"/>
                    </a:ext>
                  </a:extLst>
                </a:gridCol>
                <a:gridCol w="1990725">
                  <a:extLst>
                    <a:ext uri="{9D8B030D-6E8A-4147-A177-3AD203B41FA5}">
                      <a16:colId xmlns:a16="http://schemas.microsoft.com/office/drawing/2014/main" val="1060352978"/>
                    </a:ext>
                  </a:extLst>
                </a:gridCol>
                <a:gridCol w="3362325">
                  <a:extLst>
                    <a:ext uri="{9D8B030D-6E8A-4147-A177-3AD203B41FA5}">
                      <a16:colId xmlns:a16="http://schemas.microsoft.com/office/drawing/2014/main" val="1887534447"/>
                    </a:ext>
                  </a:extLst>
                </a:gridCol>
                <a:gridCol w="3648074">
                  <a:extLst>
                    <a:ext uri="{9D8B030D-6E8A-4147-A177-3AD203B41FA5}">
                      <a16:colId xmlns:a16="http://schemas.microsoft.com/office/drawing/2014/main" val="4115535642"/>
                    </a:ext>
                  </a:extLst>
                </a:gridCol>
              </a:tblGrid>
              <a:tr h="327114">
                <a:tc>
                  <a:txBody>
                    <a:bodyPr/>
                    <a:lstStyle/>
                    <a:p>
                      <a:r>
                        <a:rPr lang="en-US" sz="1500" dirty="0">
                          <a:solidFill>
                            <a:schemeClr val="tx1"/>
                          </a:solidFill>
                          <a:latin typeface="+mj-lt"/>
                          <a:ea typeface="Source Sans Pro" panose="020B0503030403020204" pitchFamily="34" charset="0"/>
                          <a:cs typeface="Calibri" panose="020F0502020204030204" pitchFamily="34" charset="0"/>
                        </a:rPr>
                        <a:t>Company</a:t>
                      </a:r>
                    </a:p>
                  </a:txBody>
                  <a:tcPr marL="68580" marR="68580" anchor="ctr">
                    <a:lnL w="12700" cap="flat" cmpd="sng" algn="ctr">
                      <a:no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noFill/>
                  </a:tcPr>
                </a:tc>
                <a:tc>
                  <a:txBody>
                    <a:bodyPr/>
                    <a:lstStyle/>
                    <a:p>
                      <a:r>
                        <a:rPr lang="en-US" sz="1500" dirty="0">
                          <a:solidFill>
                            <a:schemeClr val="tx1"/>
                          </a:solidFill>
                          <a:latin typeface="+mj-lt"/>
                          <a:ea typeface="Source Sans Pro" panose="020B0503030403020204" pitchFamily="34" charset="0"/>
                          <a:cs typeface="Calibri" panose="020F0502020204030204" pitchFamily="34" charset="0"/>
                        </a:rPr>
                        <a:t>Segment</a:t>
                      </a:r>
                      <a:r>
                        <a:rPr lang="en-US" sz="1500" b="0" dirty="0">
                          <a:solidFill>
                            <a:schemeClr val="tx1"/>
                          </a:solidFill>
                          <a:latin typeface="+mj-lt"/>
                          <a:ea typeface="Source Sans Pro Light" panose="020B0403030403020204" pitchFamily="34" charset="0"/>
                          <a:cs typeface="Calibri" panose="020F0502020204030204" pitchFamily="34" charset="0"/>
                        </a:rPr>
                        <a:t> (logo)</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noFill/>
                  </a:tcPr>
                </a:tc>
                <a:tc>
                  <a:txBody>
                    <a:bodyPr/>
                    <a:lstStyle/>
                    <a:p>
                      <a:r>
                        <a:rPr lang="en-US" sz="1500" dirty="0">
                          <a:solidFill>
                            <a:schemeClr val="tx1"/>
                          </a:solidFill>
                          <a:latin typeface="+mj-lt"/>
                          <a:ea typeface="Source Sans Pro" panose="020B0503030403020204" pitchFamily="34" charset="0"/>
                          <a:cs typeface="Calibri" panose="020F0502020204030204" pitchFamily="34" charset="0"/>
                        </a:rPr>
                        <a:t>Business Unit</a:t>
                      </a:r>
                      <a:r>
                        <a:rPr lang="en-US" sz="1500" b="0" dirty="0">
                          <a:solidFill>
                            <a:schemeClr val="tx1"/>
                          </a:solidFill>
                          <a:latin typeface="+mj-lt"/>
                          <a:ea typeface="Source Sans Pro Light" panose="020B0403030403020204" pitchFamily="34" charset="0"/>
                          <a:cs typeface="Calibri" panose="020F0502020204030204" pitchFamily="34" charset="0"/>
                        </a:rPr>
                        <a:t> (logo/text)</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noFill/>
                  </a:tcPr>
                </a:tc>
                <a:tc>
                  <a:txBody>
                    <a:bodyPr/>
                    <a:lstStyle/>
                    <a:p>
                      <a:r>
                        <a:rPr lang="en-US" sz="1500" dirty="0">
                          <a:solidFill>
                            <a:schemeClr val="tx1"/>
                          </a:solidFill>
                          <a:latin typeface="+mj-lt"/>
                          <a:ea typeface="Source Sans Pro" panose="020B0503030403020204" pitchFamily="34" charset="0"/>
                          <a:cs typeface="Calibri" panose="020F0502020204030204" pitchFamily="34" charset="0"/>
                        </a:rPr>
                        <a:t>Group</a:t>
                      </a:r>
                      <a:r>
                        <a:rPr lang="en-US" sz="1500" b="0" dirty="0">
                          <a:solidFill>
                            <a:schemeClr val="tx1"/>
                          </a:solidFill>
                          <a:latin typeface="+mj-lt"/>
                          <a:ea typeface="Source Sans Pro Light" panose="020B0403030403020204" pitchFamily="34" charset="0"/>
                          <a:cs typeface="Calibri" panose="020F0502020204030204" pitchFamily="34" charset="0"/>
                        </a:rPr>
                        <a:t> (logo/text)</a:t>
                      </a: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39317554"/>
                  </a:ext>
                </a:extLst>
              </a:tr>
              <a:tr h="256897">
                <a:tc rowSpan="19">
                  <a:txBody>
                    <a:bodyPr/>
                    <a:lstStyle/>
                    <a:p>
                      <a:endParaRPr lang="en-US" sz="1500" i="1" dirty="0">
                        <a:latin typeface="+mn-lt"/>
                        <a:ea typeface="Source Sans Pro" panose="020B0503030403020204" pitchFamily="34" charset="0"/>
                        <a:cs typeface="Calibri" panose="020F0502020204030204" pitchFamily="34" charset="0"/>
                      </a:endParaRPr>
                    </a:p>
                  </a:txBody>
                  <a:tcPr marL="68580" marR="68580" anchor="ctr">
                    <a:lnL w="12700" cap="flat" cmpd="sng" algn="ctr">
                      <a:noFill/>
                      <a:prstDash val="solid"/>
                      <a:round/>
                      <a:headEnd type="none" w="med" len="med"/>
                      <a:tailEnd type="none" w="med" len="med"/>
                    </a:lnL>
                    <a:lnR w="63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endParaRPr lang="en-US" sz="15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Aftermarket Operations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1154012"/>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Marine and Construction</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Rig Equipment</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474405"/>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8">
                  <a:txBody>
                    <a:bodyPr/>
                    <a:lstStyle/>
                    <a:p>
                      <a:endParaRPr lang="en-US" sz="15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Directional Drilling Technologies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256897">
                <a:tc vMerge="1">
                  <a:txBody>
                    <a:bodyPr/>
                    <a:lstStyle/>
                    <a:p>
                      <a:endParaRPr lang="en-US"/>
                    </a:p>
                  </a:txBody>
                  <a:tcPr/>
                </a:tc>
                <a:tc vMerge="1">
                  <a:txBody>
                    <a:bodyPr/>
                    <a:lstStyle/>
                    <a:p>
                      <a:endParaRPr lang="en-US"/>
                    </a:p>
                  </a:txBody>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45840694"/>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1340262"/>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err="1">
                          <a:latin typeface="+mn-lt"/>
                          <a:ea typeface="Source Sans Pro" panose="020B0503030403020204" pitchFamily="34" charset="0"/>
                          <a:cs typeface="Calibri" panose="020F0502020204030204" pitchFamily="34" charset="0"/>
                        </a:rPr>
                        <a:t>IntelliServ</a:t>
                      </a:r>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8899950"/>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256897">
                <a:tc vMerge="1">
                  <a:txBody>
                    <a:bodyPr/>
                    <a:lstStyle/>
                    <a:p>
                      <a:endParaRPr lang="en-US"/>
                    </a:p>
                  </a:txBody>
                  <a:tcPr/>
                </a:tc>
                <a:tc vMerge="1">
                  <a:txBody>
                    <a:bodyPr/>
                    <a:lstStyle/>
                    <a:p>
                      <a:endParaRPr lang="en-US"/>
                    </a:p>
                  </a:txBody>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57188010"/>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err="1">
                          <a:latin typeface="+mn-lt"/>
                          <a:ea typeface="Source Sans Pro" panose="020B0503030403020204" pitchFamily="34" charset="0"/>
                          <a:cs typeface="Calibri" panose="020F0502020204030204" pitchFamily="34" charset="0"/>
                        </a:rPr>
                        <a:t>WellSite</a:t>
                      </a:r>
                      <a:r>
                        <a:rPr lang="en-US" sz="900" dirty="0">
                          <a:latin typeface="+mn-lt"/>
                          <a:ea typeface="Source Sans Pro" panose="020B0503030403020204" pitchFamily="34" charset="0"/>
                          <a:cs typeface="Calibri" panose="020F0502020204030204" pitchFamily="34" charset="0"/>
                        </a:rPr>
                        <a:t> Services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530116"/>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8">
                  <a:txBody>
                    <a:bodyPr/>
                    <a:lstStyle/>
                    <a:p>
                      <a:endParaRPr lang="en-US" sz="15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900" dirty="0">
                          <a:latin typeface="+mn-lt"/>
                          <a:ea typeface="Source Sans Pro" panose="020B0503030403020204" pitchFamily="34" charset="0"/>
                          <a:cs typeface="Calibri" panose="020F0502020204030204" pitchFamily="34" charset="0"/>
                        </a:rPr>
                        <a:t>Completion Tools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77681003"/>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70233602"/>
                  </a:ext>
                </a:extLst>
              </a:tr>
              <a:tr h="863636">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b="0" dirty="0">
                          <a:latin typeface="+mn-lt"/>
                          <a:ea typeface="Source Sans Pro" panose="020B0503030403020204" pitchFamily="34" charset="0"/>
                          <a:cs typeface="Calibri" panose="020F0502020204030204" pitchFamily="34" charset="0"/>
                        </a:rPr>
                        <a:t>Intervention and Stimulation Equipment</a:t>
                      </a:r>
                    </a:p>
                  </a:txBody>
                  <a:tcPr marL="68580" marR="6858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76714162"/>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Pole Products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6681585"/>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Process and Flow Technologies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0134475"/>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Subsea Production Systems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20399803"/>
                  </a:ext>
                </a:extLst>
              </a:tr>
              <a:tr h="256897">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US" sz="900" dirty="0">
                          <a:latin typeface="+mn-lt"/>
                          <a:ea typeface="Source Sans Pro" panose="020B0503030403020204" pitchFamily="34" charset="0"/>
                          <a:cs typeface="Calibri" panose="020F0502020204030204" pitchFamily="34" charset="0"/>
                        </a:rPr>
                        <a:t>XL Systems</a:t>
                      </a:r>
                    </a:p>
                  </a:txBody>
                  <a:tcPr marL="68580" marR="6858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87834341"/>
                  </a:ext>
                </a:extLst>
              </a:tr>
              <a:tr h="274979">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solidFill>
                        <a:schemeClr val="tx2">
                          <a:lumMod val="20000"/>
                          <a:lumOff val="80000"/>
                        </a:schemeClr>
                      </a:solidFill>
                      <a:prstDash val="solid"/>
                      <a:round/>
                      <a:headEnd type="none" w="med" len="med"/>
                      <a:tailEnd type="none" w="med" len="med"/>
                    </a:lnL>
                    <a:lnR w="12700" cap="flat" cmpd="sng" algn="ctr">
                      <a:solidFill>
                        <a:schemeClr val="tx2">
                          <a:lumMod val="20000"/>
                          <a:lumOff val="80000"/>
                        </a:schemeClr>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b="0" dirty="0">
                        <a:latin typeface="+mn-lt"/>
                        <a:ea typeface="Source Sans Pro" panose="020B0503030403020204" pitchFamily="34" charset="0"/>
                        <a:cs typeface="Calibri" panose="020F0502020204030204" pitchFamily="34" charset="0"/>
                      </a:endParaRPr>
                    </a:p>
                  </a:txBody>
                  <a:tcPr marL="68580" marR="6858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900" dirty="0">
                        <a:latin typeface="+mn-lt"/>
                        <a:ea typeface="Source Sans Pro" panose="020B0503030403020204" pitchFamily="34" charset="0"/>
                        <a:cs typeface="Calibri" panose="020F0502020204030204" pitchFamily="34" charset="0"/>
                      </a:endParaRPr>
                    </a:p>
                  </a:txBody>
                  <a:tcPr marL="68580" marR="68580" anchor="ctr">
                    <a:lnL w="6350" cap="flat" cmpd="sng" algn="ctr">
                      <a:solidFill>
                        <a:schemeClr val="tx1"/>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695981"/>
                  </a:ext>
                </a:extLst>
              </a:tr>
            </a:tbl>
          </a:graphicData>
        </a:graphic>
      </p:graphicFrame>
      <p:pic>
        <p:nvPicPr>
          <p:cNvPr id="54" name="Picture 53">
            <a:extLst>
              <a:ext uri="{FF2B5EF4-FFF2-40B4-BE49-F238E27FC236}">
                <a16:creationId xmlns:a16="http://schemas.microsoft.com/office/drawing/2014/main" id="{2F070531-2E2C-40E7-AFD8-C776D5E97E4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3457" y="785045"/>
            <a:ext cx="402132" cy="154531"/>
          </a:xfrm>
          <a:prstGeom prst="rect">
            <a:avLst/>
          </a:prstGeom>
        </p:spPr>
      </p:pic>
      <p:pic>
        <p:nvPicPr>
          <p:cNvPr id="55" name="Picture 54">
            <a:extLst>
              <a:ext uri="{FF2B5EF4-FFF2-40B4-BE49-F238E27FC236}">
                <a16:creationId xmlns:a16="http://schemas.microsoft.com/office/drawing/2014/main" id="{AAE2E3DF-F3E6-41BC-A26B-8BEE4581DFD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395149" y="785044"/>
            <a:ext cx="966571" cy="161529"/>
          </a:xfrm>
          <a:prstGeom prst="rect">
            <a:avLst/>
          </a:prstGeom>
        </p:spPr>
      </p:pic>
      <p:pic>
        <p:nvPicPr>
          <p:cNvPr id="56" name="Picture 55">
            <a:extLst>
              <a:ext uri="{FF2B5EF4-FFF2-40B4-BE49-F238E27FC236}">
                <a16:creationId xmlns:a16="http://schemas.microsoft.com/office/drawing/2014/main" id="{9A0B8861-04CC-4637-B2F5-B3E8A3F654F1}"/>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89298" y="3651142"/>
            <a:ext cx="1279433" cy="158725"/>
          </a:xfrm>
          <a:prstGeom prst="rect">
            <a:avLst/>
          </a:prstGeom>
        </p:spPr>
      </p:pic>
      <p:pic>
        <p:nvPicPr>
          <p:cNvPr id="57" name="Picture 56">
            <a:extLst>
              <a:ext uri="{FF2B5EF4-FFF2-40B4-BE49-F238E27FC236}">
                <a16:creationId xmlns:a16="http://schemas.microsoft.com/office/drawing/2014/main" id="{875DBC38-0556-4C3E-830A-D00F5A8320FE}"/>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2389299" y="1580255"/>
            <a:ext cx="971048" cy="169942"/>
          </a:xfrm>
          <a:prstGeom prst="rect">
            <a:avLst/>
          </a:prstGeom>
        </p:spPr>
      </p:pic>
      <p:pic>
        <p:nvPicPr>
          <p:cNvPr id="58" name="Picture 57">
            <a:extLst>
              <a:ext uri="{FF2B5EF4-FFF2-40B4-BE49-F238E27FC236}">
                <a16:creationId xmlns:a16="http://schemas.microsoft.com/office/drawing/2014/main" id="{72F14CCD-6B50-4A67-AC58-4CC18214EB7B}"/>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341363" y="1841172"/>
            <a:ext cx="1153236" cy="93348"/>
          </a:xfrm>
          <a:prstGeom prst="rect">
            <a:avLst/>
          </a:prstGeom>
        </p:spPr>
      </p:pic>
      <p:pic>
        <p:nvPicPr>
          <p:cNvPr id="59" name="Picture 58">
            <a:extLst>
              <a:ext uri="{FF2B5EF4-FFF2-40B4-BE49-F238E27FC236}">
                <a16:creationId xmlns:a16="http://schemas.microsoft.com/office/drawing/2014/main" id="{C4105A96-609D-4A5A-ADF8-50249F41A8AA}"/>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341364" y="2072545"/>
            <a:ext cx="1279852" cy="93348"/>
          </a:xfrm>
          <a:prstGeom prst="rect">
            <a:avLst/>
          </a:prstGeom>
        </p:spPr>
      </p:pic>
      <p:pic>
        <p:nvPicPr>
          <p:cNvPr id="60" name="Picture 59">
            <a:extLst>
              <a:ext uri="{FF2B5EF4-FFF2-40B4-BE49-F238E27FC236}">
                <a16:creationId xmlns:a16="http://schemas.microsoft.com/office/drawing/2014/main" id="{12359D30-3550-4D1E-B0B4-ECF878ED1655}"/>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4341364" y="3099906"/>
            <a:ext cx="1153240" cy="103521"/>
          </a:xfrm>
          <a:prstGeom prst="rect">
            <a:avLst/>
          </a:prstGeom>
        </p:spPr>
      </p:pic>
      <p:pic>
        <p:nvPicPr>
          <p:cNvPr id="61" name="Picture 60">
            <a:extLst>
              <a:ext uri="{FF2B5EF4-FFF2-40B4-BE49-F238E27FC236}">
                <a16:creationId xmlns:a16="http://schemas.microsoft.com/office/drawing/2014/main" id="{438FDAC7-C355-4438-9F18-BC8D4D1EE924}"/>
              </a:ext>
            </a:extLst>
          </p:cNvPr>
          <p:cNvPicPr>
            <a:picLocks noChangeAspect="1"/>
          </p:cNvPicPr>
          <p:nvPr userDrawn="1"/>
        </p:nvPicPr>
        <p:blipFill rotWithShape="1">
          <a:blip r:embed="rId9">
            <a:extLst>
              <a:ext uri="{28A0092B-C50C-407E-A947-70E740481C1C}">
                <a14:useLocalDpi xmlns:a14="http://schemas.microsoft.com/office/drawing/2010/main" val="0"/>
              </a:ext>
            </a:extLst>
          </a:blip>
          <a:srcRect l="18763" t="43334" r="22301" b="42280"/>
          <a:stretch/>
        </p:blipFill>
        <p:spPr>
          <a:xfrm>
            <a:off x="4341356" y="2845353"/>
            <a:ext cx="1194964" cy="103521"/>
          </a:xfrm>
          <a:prstGeom prst="rect">
            <a:avLst/>
          </a:prstGeom>
        </p:spPr>
      </p:pic>
      <p:pic>
        <p:nvPicPr>
          <p:cNvPr id="62" name="Picture 61">
            <a:extLst>
              <a:ext uri="{FF2B5EF4-FFF2-40B4-BE49-F238E27FC236}">
                <a16:creationId xmlns:a16="http://schemas.microsoft.com/office/drawing/2014/main" id="{49324F11-CF7A-4A27-9AB3-FD36032BA4EE}"/>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4345476" y="3866829"/>
            <a:ext cx="1750524" cy="102925"/>
          </a:xfrm>
          <a:prstGeom prst="rect">
            <a:avLst/>
          </a:prstGeom>
        </p:spPr>
      </p:pic>
      <p:pic>
        <p:nvPicPr>
          <p:cNvPr id="63" name="Picture 62">
            <a:extLst>
              <a:ext uri="{FF2B5EF4-FFF2-40B4-BE49-F238E27FC236}">
                <a16:creationId xmlns:a16="http://schemas.microsoft.com/office/drawing/2014/main" id="{758E44C5-82C5-40E8-875B-8CCB6947157C}"/>
              </a:ext>
            </a:extLst>
          </p:cNvPr>
          <p:cNvPicPr preferRelativeResize="0">
            <a:picLocks noChangeAspect="1"/>
          </p:cNvPicPr>
          <p:nvPr userDrawn="1"/>
        </p:nvPicPr>
        <p:blipFill>
          <a:blip r:embed="rId11">
            <a:extLst>
              <a:ext uri="{28A0092B-C50C-407E-A947-70E740481C1C}">
                <a14:useLocalDpi xmlns:a14="http://schemas.microsoft.com/office/drawing/2010/main" val="0"/>
              </a:ext>
            </a:extLst>
          </a:blip>
          <a:stretch>
            <a:fillRect/>
          </a:stretch>
        </p:blipFill>
        <p:spPr>
          <a:xfrm>
            <a:off x="8960714" y="4102366"/>
            <a:ext cx="1171211" cy="99345"/>
          </a:xfrm>
          <a:prstGeom prst="rect">
            <a:avLst/>
          </a:prstGeom>
        </p:spPr>
      </p:pic>
      <p:pic>
        <p:nvPicPr>
          <p:cNvPr id="64" name="Picture 63">
            <a:extLst>
              <a:ext uri="{FF2B5EF4-FFF2-40B4-BE49-F238E27FC236}">
                <a16:creationId xmlns:a16="http://schemas.microsoft.com/office/drawing/2014/main" id="{8C08F680-6852-4A2C-A650-9131C868993C}"/>
              </a:ext>
            </a:extLst>
          </p:cNvPr>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8960714" y="4431022"/>
            <a:ext cx="1026024" cy="92821"/>
          </a:xfrm>
          <a:prstGeom prst="rect">
            <a:avLst/>
          </a:prstGeom>
        </p:spPr>
      </p:pic>
      <p:pic>
        <p:nvPicPr>
          <p:cNvPr id="65" name="Picture 64">
            <a:extLst>
              <a:ext uri="{FF2B5EF4-FFF2-40B4-BE49-F238E27FC236}">
                <a16:creationId xmlns:a16="http://schemas.microsoft.com/office/drawing/2014/main" id="{69AF89E1-7321-4756-86C2-EED0EF85E27A}"/>
              </a:ext>
            </a:extLst>
          </p:cNvPr>
          <p:cNvPicPr preferRelativeResize="0">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7708909" y="4749911"/>
            <a:ext cx="987733" cy="73152"/>
          </a:xfrm>
          <a:prstGeom prst="rect">
            <a:avLst/>
          </a:prstGeom>
        </p:spPr>
      </p:pic>
      <p:pic>
        <p:nvPicPr>
          <p:cNvPr id="66" name="Picture 65">
            <a:extLst>
              <a:ext uri="{FF2B5EF4-FFF2-40B4-BE49-F238E27FC236}">
                <a16:creationId xmlns:a16="http://schemas.microsoft.com/office/drawing/2014/main" id="{CB71A651-422B-40DA-B793-10A4D6AF9ED3}"/>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8960714" y="4586145"/>
            <a:ext cx="1400874" cy="82662"/>
          </a:xfrm>
          <a:prstGeom prst="rect">
            <a:avLst/>
          </a:prstGeom>
        </p:spPr>
      </p:pic>
      <p:pic>
        <p:nvPicPr>
          <p:cNvPr id="67" name="Picture 66">
            <a:extLst>
              <a:ext uri="{FF2B5EF4-FFF2-40B4-BE49-F238E27FC236}">
                <a16:creationId xmlns:a16="http://schemas.microsoft.com/office/drawing/2014/main" id="{C236046B-F857-4D15-8515-9A832AE9B63E}"/>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8952325" y="4266694"/>
            <a:ext cx="1403464" cy="99345"/>
          </a:xfrm>
          <a:prstGeom prst="rect">
            <a:avLst/>
          </a:prstGeom>
        </p:spPr>
      </p:pic>
      <p:pic>
        <p:nvPicPr>
          <p:cNvPr id="68" name="Picture 67">
            <a:extLst>
              <a:ext uri="{FF2B5EF4-FFF2-40B4-BE49-F238E27FC236}">
                <a16:creationId xmlns:a16="http://schemas.microsoft.com/office/drawing/2014/main" id="{1A6B73D6-AAC9-41DD-AB25-F82CACC0104D}"/>
              </a:ext>
            </a:extLst>
          </p:cNvPr>
          <p:cNvPicPr preferRelativeResize="0">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7708909" y="4586145"/>
            <a:ext cx="1004157" cy="73152"/>
          </a:xfrm>
          <a:prstGeom prst="rect">
            <a:avLst/>
          </a:prstGeom>
        </p:spPr>
      </p:pic>
      <p:pic>
        <p:nvPicPr>
          <p:cNvPr id="69" name="Picture 68">
            <a:extLst>
              <a:ext uri="{FF2B5EF4-FFF2-40B4-BE49-F238E27FC236}">
                <a16:creationId xmlns:a16="http://schemas.microsoft.com/office/drawing/2014/main" id="{37FCEBED-3890-431F-A6B9-E7C1A6F8786E}"/>
              </a:ext>
            </a:extLst>
          </p:cNvPr>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7708909" y="4432869"/>
            <a:ext cx="882427" cy="73522"/>
          </a:xfrm>
          <a:prstGeom prst="rect">
            <a:avLst/>
          </a:prstGeom>
        </p:spPr>
      </p:pic>
      <p:pic>
        <p:nvPicPr>
          <p:cNvPr id="70" name="Picture 69">
            <a:extLst>
              <a:ext uri="{FF2B5EF4-FFF2-40B4-BE49-F238E27FC236}">
                <a16:creationId xmlns:a16="http://schemas.microsoft.com/office/drawing/2014/main" id="{CE309D18-9C11-493F-9E16-EEFF42BBA777}"/>
              </a:ext>
            </a:extLst>
          </p:cNvPr>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708909" y="4279619"/>
            <a:ext cx="882427" cy="73496"/>
          </a:xfrm>
          <a:prstGeom prst="rect">
            <a:avLst/>
          </a:prstGeom>
        </p:spPr>
      </p:pic>
      <p:pic>
        <p:nvPicPr>
          <p:cNvPr id="71" name="Picture 70">
            <a:extLst>
              <a:ext uri="{FF2B5EF4-FFF2-40B4-BE49-F238E27FC236}">
                <a16:creationId xmlns:a16="http://schemas.microsoft.com/office/drawing/2014/main" id="{B1A807E3-A063-4C93-AEB5-99B04C8A98AF}"/>
              </a:ext>
            </a:extLst>
          </p:cNvPr>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7708909" y="4123942"/>
            <a:ext cx="1023769" cy="73496"/>
          </a:xfrm>
          <a:prstGeom prst="rect">
            <a:avLst/>
          </a:prstGeom>
        </p:spPr>
      </p:pic>
      <p:pic>
        <p:nvPicPr>
          <p:cNvPr id="72" name="Picture 71">
            <a:extLst>
              <a:ext uri="{FF2B5EF4-FFF2-40B4-BE49-F238E27FC236}">
                <a16:creationId xmlns:a16="http://schemas.microsoft.com/office/drawing/2014/main" id="{681F873D-AF4F-4742-860A-316C787EB51D}"/>
              </a:ext>
            </a:extLst>
          </p:cNvPr>
          <p:cNvPicPr>
            <a:picLocks noChangeAspect="1"/>
          </p:cNvPicPr>
          <p:nvPr userDrawn="1"/>
        </p:nvPicPr>
        <p:blipFill rotWithShape="1">
          <a:blip r:embed="rId20">
            <a:extLst>
              <a:ext uri="{28A0092B-C50C-407E-A947-70E740481C1C}">
                <a14:useLocalDpi xmlns:a14="http://schemas.microsoft.com/office/drawing/2010/main" val="0"/>
              </a:ext>
            </a:extLst>
          </a:blip>
          <a:srcRect l="25121" t="43179" r="21288" b="45025"/>
          <a:stretch/>
        </p:blipFill>
        <p:spPr>
          <a:xfrm>
            <a:off x="4332967" y="2585803"/>
            <a:ext cx="1153243" cy="90089"/>
          </a:xfrm>
          <a:prstGeom prst="rect">
            <a:avLst/>
          </a:prstGeom>
        </p:spPr>
      </p:pic>
      <p:pic>
        <p:nvPicPr>
          <p:cNvPr id="73" name="Picture 72">
            <a:extLst>
              <a:ext uri="{FF2B5EF4-FFF2-40B4-BE49-F238E27FC236}">
                <a16:creationId xmlns:a16="http://schemas.microsoft.com/office/drawing/2014/main" id="{8689A7B0-DD43-403A-B1A7-0E84CC33A6E3}"/>
              </a:ext>
            </a:extLst>
          </p:cNvPr>
          <p:cNvPicPr>
            <a:picLocks noChangeAspect="1"/>
          </p:cNvPicPr>
          <p:nvPr userDrawn="1"/>
        </p:nvPicPr>
        <p:blipFill rotWithShape="1">
          <a:blip r:embed="rId21">
            <a:extLst>
              <a:ext uri="{28A0092B-C50C-407E-A947-70E740481C1C}">
                <a14:useLocalDpi xmlns:a14="http://schemas.microsoft.com/office/drawing/2010/main" val="0"/>
              </a:ext>
            </a:extLst>
          </a:blip>
          <a:srcRect l="26441" t="44454" r="30144" b="43041"/>
          <a:stretch/>
        </p:blipFill>
        <p:spPr>
          <a:xfrm>
            <a:off x="7709642" y="3364275"/>
            <a:ext cx="948469" cy="96964"/>
          </a:xfrm>
          <a:prstGeom prst="rect">
            <a:avLst/>
          </a:prstGeom>
        </p:spPr>
      </p:pic>
      <p:pic>
        <p:nvPicPr>
          <p:cNvPr id="74" name="Picture 73">
            <a:extLst>
              <a:ext uri="{FF2B5EF4-FFF2-40B4-BE49-F238E27FC236}">
                <a16:creationId xmlns:a16="http://schemas.microsoft.com/office/drawing/2014/main" id="{BC97780F-BA63-41F2-91F4-67C48411A2D2}"/>
              </a:ext>
            </a:extLst>
          </p:cNvPr>
          <p:cNvPicPr>
            <a:picLocks noChangeAspect="1"/>
          </p:cNvPicPr>
          <p:nvPr userDrawn="1"/>
        </p:nvPicPr>
        <p:blipFill>
          <a:blip r:embed="rId22">
            <a:extLst>
              <a:ext uri="{28A0092B-C50C-407E-A947-70E740481C1C}">
                <a14:useLocalDpi xmlns:a14="http://schemas.microsoft.com/office/drawing/2010/main" val="0"/>
              </a:ext>
            </a:extLst>
          </a:blip>
          <a:stretch>
            <a:fillRect/>
          </a:stretch>
        </p:blipFill>
        <p:spPr>
          <a:xfrm>
            <a:off x="7704813" y="5247129"/>
            <a:ext cx="978282" cy="86863"/>
          </a:xfrm>
          <a:prstGeom prst="rect">
            <a:avLst/>
          </a:prstGeom>
        </p:spPr>
      </p:pic>
      <p:pic>
        <p:nvPicPr>
          <p:cNvPr id="75" name="Picture 74">
            <a:extLst>
              <a:ext uri="{FF2B5EF4-FFF2-40B4-BE49-F238E27FC236}">
                <a16:creationId xmlns:a16="http://schemas.microsoft.com/office/drawing/2014/main" id="{07B43AC4-442B-4A90-AB04-2E5A1E0544A7}"/>
              </a:ext>
            </a:extLst>
          </p:cNvPr>
          <p:cNvPicPr>
            <a:picLocks noChangeAspect="1"/>
          </p:cNvPicPr>
          <p:nvPr userDrawn="1"/>
        </p:nvPicPr>
        <p:blipFill>
          <a:blip r:embed="rId23">
            <a:extLst>
              <a:ext uri="{28A0092B-C50C-407E-A947-70E740481C1C}">
                <a14:useLocalDpi xmlns:a14="http://schemas.microsoft.com/office/drawing/2010/main" val="0"/>
              </a:ext>
            </a:extLst>
          </a:blip>
          <a:stretch>
            <a:fillRect/>
          </a:stretch>
        </p:blipFill>
        <p:spPr>
          <a:xfrm>
            <a:off x="7709643" y="1820059"/>
            <a:ext cx="948469" cy="88948"/>
          </a:xfrm>
          <a:prstGeom prst="rect">
            <a:avLst/>
          </a:prstGeom>
        </p:spPr>
      </p:pic>
      <p:pic>
        <p:nvPicPr>
          <p:cNvPr id="76" name="Picture 75" descr="A picture containing ware, gear&#10;&#10;Description automatically generated">
            <a:extLst>
              <a:ext uri="{FF2B5EF4-FFF2-40B4-BE49-F238E27FC236}">
                <a16:creationId xmlns:a16="http://schemas.microsoft.com/office/drawing/2014/main" id="{80F2F15A-DD58-4106-B263-D705A5EAD691}"/>
              </a:ext>
            </a:extLst>
          </p:cNvPr>
          <p:cNvPicPr>
            <a:picLocks noChangeAspect="1"/>
          </p:cNvPicPr>
          <p:nvPr userDrawn="1"/>
        </p:nvPicPr>
        <p:blipFill>
          <a:blip r:embed="rId24">
            <a:extLst>
              <a:ext uri="{28A0092B-C50C-407E-A947-70E740481C1C}">
                <a14:useLocalDpi xmlns:a14="http://schemas.microsoft.com/office/drawing/2010/main" val="0"/>
              </a:ext>
            </a:extLst>
          </a:blip>
          <a:stretch>
            <a:fillRect/>
          </a:stretch>
        </p:blipFill>
        <p:spPr>
          <a:xfrm>
            <a:off x="7709642" y="1039679"/>
            <a:ext cx="978282" cy="95050"/>
          </a:xfrm>
          <a:prstGeom prst="rect">
            <a:avLst/>
          </a:prstGeom>
        </p:spPr>
      </p:pic>
    </p:spTree>
    <p:extLst>
      <p:ext uri="{BB962C8B-B14F-4D97-AF65-F5344CB8AC3E}">
        <p14:creationId xmlns:p14="http://schemas.microsoft.com/office/powerpoint/2010/main" val="3735460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NOV at a glanc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2A851D-ABB4-470F-A45C-E118461DED0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71" t="7080" b="16452"/>
          <a:stretch/>
        </p:blipFill>
        <p:spPr>
          <a:xfrm>
            <a:off x="0" y="0"/>
            <a:ext cx="12192000" cy="6857999"/>
          </a:xfrm>
          <a:prstGeom prst="rect">
            <a:avLst/>
          </a:prstGeom>
        </p:spPr>
      </p:pic>
      <p:sp>
        <p:nvSpPr>
          <p:cNvPr id="7" name="Rectangle 6">
            <a:extLst>
              <a:ext uri="{FF2B5EF4-FFF2-40B4-BE49-F238E27FC236}">
                <a16:creationId xmlns:a16="http://schemas.microsoft.com/office/drawing/2014/main" id="{4D9F39FA-FDCB-4034-A4F3-F226EBDCCF02}"/>
              </a:ext>
            </a:extLst>
          </p:cNvPr>
          <p:cNvSpPr/>
          <p:nvPr userDrawn="1"/>
        </p:nvSpPr>
        <p:spPr>
          <a:xfrm rot="16200000">
            <a:off x="7072745" y="-824343"/>
            <a:ext cx="6858002" cy="8506689"/>
          </a:xfrm>
          <a:prstGeom prst="rect">
            <a:avLst/>
          </a:prstGeom>
          <a:gradFill>
            <a:gsLst>
              <a:gs pos="0">
                <a:schemeClr val="tx1">
                  <a:alpha val="0"/>
                </a:schemeClr>
              </a:gs>
              <a:gs pos="72000">
                <a:schemeClr val="tx1">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Source Sans Pro Light"/>
            </a:endParaRPr>
          </a:p>
        </p:txBody>
      </p:sp>
      <p:sp>
        <p:nvSpPr>
          <p:cNvPr id="8" name="Rectangle 7">
            <a:extLst>
              <a:ext uri="{FF2B5EF4-FFF2-40B4-BE49-F238E27FC236}">
                <a16:creationId xmlns:a16="http://schemas.microsoft.com/office/drawing/2014/main" id="{A2EA8B7F-399D-49F7-8844-4835BD9A48D9}"/>
              </a:ext>
            </a:extLst>
          </p:cNvPr>
          <p:cNvSpPr/>
          <p:nvPr userDrawn="1"/>
        </p:nvSpPr>
        <p:spPr>
          <a:xfrm rot="5400000">
            <a:off x="-1995055" y="-1080653"/>
            <a:ext cx="6858002" cy="9019309"/>
          </a:xfrm>
          <a:prstGeom prst="rect">
            <a:avLst/>
          </a:prstGeom>
          <a:gradFill>
            <a:gsLst>
              <a:gs pos="0">
                <a:schemeClr val="tx1">
                  <a:alpha val="0"/>
                </a:schemeClr>
              </a:gs>
              <a:gs pos="72000">
                <a:schemeClr val="tx1">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Source Sans Pro Light"/>
            </a:endParaRPr>
          </a:p>
        </p:txBody>
      </p:sp>
      <p:sp>
        <p:nvSpPr>
          <p:cNvPr id="9" name="Date Placeholder 8">
            <a:extLst>
              <a:ext uri="{FF2B5EF4-FFF2-40B4-BE49-F238E27FC236}">
                <a16:creationId xmlns:a16="http://schemas.microsoft.com/office/drawing/2014/main" id="{98ECB562-17A7-4836-8982-1654D48209EF}"/>
              </a:ext>
            </a:extLst>
          </p:cNvPr>
          <p:cNvSpPr>
            <a:spLocks noGrp="1"/>
          </p:cNvSpPr>
          <p:nvPr>
            <p:ph type="dt" sz="half" idx="35"/>
          </p:nvPr>
        </p:nvSpPr>
        <p:spPr/>
        <p:txBody>
          <a:bodyPr/>
          <a:lstStyle>
            <a:lvl1pPr>
              <a:defRPr/>
            </a:lvl1pPr>
          </a:lstStyle>
          <a:p>
            <a:r>
              <a:rPr lang="en-US" dirty="0"/>
              <a:t>Presentation Name – </a:t>
            </a:r>
            <a:fld id="{C8154098-9663-47DE-8729-D405AB004127}" type="datetime1">
              <a:rPr lang="en-US" smtClean="0"/>
              <a:pPr/>
              <a:t>3/1/2022</a:t>
            </a:fld>
            <a:endParaRPr lang="en-US" dirty="0"/>
          </a:p>
        </p:txBody>
      </p:sp>
      <p:sp>
        <p:nvSpPr>
          <p:cNvPr id="10" name="Footer Placeholder 9">
            <a:extLst>
              <a:ext uri="{FF2B5EF4-FFF2-40B4-BE49-F238E27FC236}">
                <a16:creationId xmlns:a16="http://schemas.microsoft.com/office/drawing/2014/main" id="{430F8466-E825-4A11-8C40-3BBEB2CAAE1F}"/>
              </a:ext>
            </a:extLst>
          </p:cNvPr>
          <p:cNvSpPr>
            <a:spLocks noGrp="1"/>
          </p:cNvSpPr>
          <p:nvPr>
            <p:ph type="ftr" sz="quarter" idx="36"/>
          </p:nvPr>
        </p:nvSpPr>
        <p:spPr/>
        <p:txBody>
          <a:bodyPr/>
          <a:lstStyle>
            <a:lvl1pPr>
              <a:defRPr lang="en-US" b="0" i="0" smtClean="0">
                <a:effectLst/>
              </a:defRPr>
            </a:lvl1pPr>
          </a:lstStyle>
          <a:p>
            <a:r>
              <a:rPr lang="en-GB" dirty="0"/>
              <a:t>© 2021 NOV Inc. All rights reserved.</a:t>
            </a:r>
            <a:endParaRPr lang="en-US" dirty="0"/>
          </a:p>
        </p:txBody>
      </p:sp>
      <p:sp>
        <p:nvSpPr>
          <p:cNvPr id="11" name="Slide Number Placeholder 10">
            <a:extLst>
              <a:ext uri="{FF2B5EF4-FFF2-40B4-BE49-F238E27FC236}">
                <a16:creationId xmlns:a16="http://schemas.microsoft.com/office/drawing/2014/main" id="{F0080671-BB3B-446A-9941-C3A02A484598}"/>
              </a:ext>
            </a:extLst>
          </p:cNvPr>
          <p:cNvSpPr>
            <a:spLocks noGrp="1"/>
          </p:cNvSpPr>
          <p:nvPr>
            <p:ph type="sldNum" sz="quarter" idx="37"/>
          </p:nvPr>
        </p:nvSpPr>
        <p:spPr/>
        <p:txBody>
          <a:bodyPr/>
          <a:lstStyle/>
          <a:p>
            <a:fld id="{A3780DC7-88EF-4BF2-8AC4-A5E9961F4A72}" type="slidenum">
              <a:rPr lang="en-US" smtClean="0"/>
              <a:pPr/>
              <a:t>‹#›</a:t>
            </a:fld>
            <a:endParaRPr lang="en-US" dirty="0"/>
          </a:p>
        </p:txBody>
      </p:sp>
      <p:sp>
        <p:nvSpPr>
          <p:cNvPr id="22" name="TextBox 21">
            <a:extLst>
              <a:ext uri="{FF2B5EF4-FFF2-40B4-BE49-F238E27FC236}">
                <a16:creationId xmlns:a16="http://schemas.microsoft.com/office/drawing/2014/main" id="{7685DBF4-C83F-4DC9-88B5-1286372A1272}"/>
              </a:ext>
            </a:extLst>
          </p:cNvPr>
          <p:cNvSpPr txBox="1"/>
          <p:nvPr userDrawn="1"/>
        </p:nvSpPr>
        <p:spPr>
          <a:xfrm>
            <a:off x="914400" y="914400"/>
            <a:ext cx="4389120" cy="5029200"/>
          </a:xfrm>
          <a:prstGeom prst="rect">
            <a:avLst/>
          </a:prstGeom>
          <a:noFill/>
        </p:spPr>
        <p:txBody>
          <a:bodyPr wrap="square" lIns="0" tIns="0" rIns="0" bIns="0" rtlCol="0" anchor="ctr">
            <a:normAutofit/>
          </a:bodyPr>
          <a:lstStyle/>
          <a:p>
            <a:r>
              <a:rPr lang="en-US" sz="8000" b="1" dirty="0">
                <a:solidFill>
                  <a:schemeClr val="bg1"/>
                </a:solidFill>
                <a:latin typeface="+mj-lt"/>
              </a:rPr>
              <a:t>NOV at</a:t>
            </a:r>
          </a:p>
          <a:p>
            <a:r>
              <a:rPr lang="en-US" sz="8000" b="1" dirty="0">
                <a:solidFill>
                  <a:schemeClr val="bg1"/>
                </a:solidFill>
                <a:latin typeface="+mj-lt"/>
              </a:rPr>
              <a:t>a glance</a:t>
            </a:r>
          </a:p>
        </p:txBody>
      </p:sp>
      <p:sp>
        <p:nvSpPr>
          <p:cNvPr id="24" name="TextBox 23">
            <a:extLst>
              <a:ext uri="{FF2B5EF4-FFF2-40B4-BE49-F238E27FC236}">
                <a16:creationId xmlns:a16="http://schemas.microsoft.com/office/drawing/2014/main" id="{A21BA7C6-85C3-4635-A29B-1DBE23758DBD}"/>
              </a:ext>
            </a:extLst>
          </p:cNvPr>
          <p:cNvSpPr txBox="1"/>
          <p:nvPr userDrawn="1"/>
        </p:nvSpPr>
        <p:spPr>
          <a:xfrm>
            <a:off x="7347393" y="623961"/>
            <a:ext cx="1845592" cy="551234"/>
          </a:xfrm>
          <a:prstGeom prst="rect">
            <a:avLst/>
          </a:prstGeom>
          <a:noFill/>
        </p:spPr>
        <p:txBody>
          <a:bodyPr wrap="square" lIns="0" tIns="0" rIns="0" bIns="0" rtlCol="0">
            <a:noAutofit/>
          </a:bodyPr>
          <a:lstStyle/>
          <a:p>
            <a:pPr>
              <a:lnSpc>
                <a:spcPts val="5300"/>
              </a:lnSpc>
            </a:pPr>
            <a:r>
              <a:rPr lang="en-US" sz="5000" b="0" dirty="0">
                <a:solidFill>
                  <a:schemeClr val="bg1"/>
                </a:solidFill>
                <a:latin typeface="+mj-lt"/>
              </a:rPr>
              <a:t>378</a:t>
            </a:r>
          </a:p>
        </p:txBody>
      </p:sp>
      <p:sp>
        <p:nvSpPr>
          <p:cNvPr id="26" name="TextBox 25">
            <a:extLst>
              <a:ext uri="{FF2B5EF4-FFF2-40B4-BE49-F238E27FC236}">
                <a16:creationId xmlns:a16="http://schemas.microsoft.com/office/drawing/2014/main" id="{D57B60FB-8C1D-4013-8920-4F396EC81D4F}"/>
              </a:ext>
            </a:extLst>
          </p:cNvPr>
          <p:cNvSpPr txBox="1"/>
          <p:nvPr userDrawn="1"/>
        </p:nvSpPr>
        <p:spPr>
          <a:xfrm>
            <a:off x="7347393" y="1330162"/>
            <a:ext cx="1845592" cy="551234"/>
          </a:xfrm>
          <a:prstGeom prst="rect">
            <a:avLst/>
          </a:prstGeom>
          <a:noFill/>
        </p:spPr>
        <p:txBody>
          <a:bodyPr wrap="square" lIns="0" tIns="0" rIns="0" bIns="0" rtlCol="0">
            <a:noAutofit/>
          </a:bodyPr>
          <a:lstStyle/>
          <a:p>
            <a:pPr>
              <a:lnSpc>
                <a:spcPts val="2300"/>
              </a:lnSpc>
            </a:pPr>
            <a:r>
              <a:rPr lang="en-US" sz="2000" b="0" dirty="0">
                <a:solidFill>
                  <a:schemeClr val="bg1"/>
                </a:solidFill>
                <a:latin typeface="+mj-lt"/>
              </a:rPr>
              <a:t>Locations worldwide</a:t>
            </a:r>
          </a:p>
        </p:txBody>
      </p:sp>
      <p:sp>
        <p:nvSpPr>
          <p:cNvPr id="29" name="TextBox 28">
            <a:extLst>
              <a:ext uri="{FF2B5EF4-FFF2-40B4-BE49-F238E27FC236}">
                <a16:creationId xmlns:a16="http://schemas.microsoft.com/office/drawing/2014/main" id="{8396D673-CAC3-488D-9BC9-C9A4BC08436B}"/>
              </a:ext>
            </a:extLst>
          </p:cNvPr>
          <p:cNvSpPr txBox="1"/>
          <p:nvPr userDrawn="1"/>
        </p:nvSpPr>
        <p:spPr>
          <a:xfrm>
            <a:off x="9633390" y="623961"/>
            <a:ext cx="2139799" cy="551234"/>
          </a:xfrm>
          <a:prstGeom prst="rect">
            <a:avLst/>
          </a:prstGeom>
          <a:noFill/>
        </p:spPr>
        <p:txBody>
          <a:bodyPr wrap="square" lIns="0" tIns="0" rIns="0" bIns="0" rtlCol="0">
            <a:noAutofit/>
          </a:bodyPr>
          <a:lstStyle/>
          <a:p>
            <a:pPr>
              <a:lnSpc>
                <a:spcPts val="5300"/>
              </a:lnSpc>
            </a:pPr>
            <a:r>
              <a:rPr lang="en-US" sz="5000" b="0" dirty="0">
                <a:solidFill>
                  <a:schemeClr val="bg1"/>
                </a:solidFill>
                <a:latin typeface="+mj-lt"/>
              </a:rPr>
              <a:t>$3.75B</a:t>
            </a:r>
          </a:p>
        </p:txBody>
      </p:sp>
      <p:sp>
        <p:nvSpPr>
          <p:cNvPr id="30" name="TextBox 29">
            <a:extLst>
              <a:ext uri="{FF2B5EF4-FFF2-40B4-BE49-F238E27FC236}">
                <a16:creationId xmlns:a16="http://schemas.microsoft.com/office/drawing/2014/main" id="{74C59811-C13A-40E4-8EBB-87EAC7E08062}"/>
              </a:ext>
            </a:extLst>
          </p:cNvPr>
          <p:cNvSpPr txBox="1"/>
          <p:nvPr userDrawn="1"/>
        </p:nvSpPr>
        <p:spPr>
          <a:xfrm>
            <a:off x="9633391" y="1330162"/>
            <a:ext cx="1845592" cy="551234"/>
          </a:xfrm>
          <a:prstGeom prst="rect">
            <a:avLst/>
          </a:prstGeom>
          <a:noFill/>
        </p:spPr>
        <p:txBody>
          <a:bodyPr wrap="square" lIns="0" tIns="0" rIns="0" bIns="0" rtlCol="0">
            <a:noAutofit/>
          </a:bodyPr>
          <a:lstStyle/>
          <a:p>
            <a:pPr>
              <a:lnSpc>
                <a:spcPts val="2300"/>
              </a:lnSpc>
            </a:pPr>
            <a:r>
              <a:rPr lang="en-US" sz="2000" b="0" dirty="0">
                <a:solidFill>
                  <a:schemeClr val="bg1"/>
                </a:solidFill>
                <a:latin typeface="+mj-lt"/>
              </a:rPr>
              <a:t>Market capitalization</a:t>
            </a:r>
          </a:p>
        </p:txBody>
      </p:sp>
      <p:sp>
        <p:nvSpPr>
          <p:cNvPr id="37" name="TextBox 36">
            <a:extLst>
              <a:ext uri="{FF2B5EF4-FFF2-40B4-BE49-F238E27FC236}">
                <a16:creationId xmlns:a16="http://schemas.microsoft.com/office/drawing/2014/main" id="{439514F8-12FC-4F0F-AA31-81A445ABEF5C}"/>
              </a:ext>
            </a:extLst>
          </p:cNvPr>
          <p:cNvSpPr txBox="1"/>
          <p:nvPr userDrawn="1"/>
        </p:nvSpPr>
        <p:spPr>
          <a:xfrm>
            <a:off x="7347393" y="2903462"/>
            <a:ext cx="1845592" cy="551234"/>
          </a:xfrm>
          <a:prstGeom prst="rect">
            <a:avLst/>
          </a:prstGeom>
          <a:noFill/>
        </p:spPr>
        <p:txBody>
          <a:bodyPr wrap="square" lIns="0" tIns="0" rIns="0" bIns="0" rtlCol="0">
            <a:noAutofit/>
          </a:bodyPr>
          <a:lstStyle/>
          <a:p>
            <a:pPr>
              <a:lnSpc>
                <a:spcPts val="5300"/>
              </a:lnSpc>
            </a:pPr>
            <a:r>
              <a:rPr lang="en-US" sz="5000" b="0" dirty="0">
                <a:solidFill>
                  <a:schemeClr val="bg1"/>
                </a:solidFill>
                <a:latin typeface="+mj-lt"/>
              </a:rPr>
              <a:t>36,823</a:t>
            </a:r>
          </a:p>
        </p:txBody>
      </p:sp>
      <p:sp>
        <p:nvSpPr>
          <p:cNvPr id="38" name="TextBox 37">
            <a:extLst>
              <a:ext uri="{FF2B5EF4-FFF2-40B4-BE49-F238E27FC236}">
                <a16:creationId xmlns:a16="http://schemas.microsoft.com/office/drawing/2014/main" id="{107F7A98-4418-4566-8C38-609767599F71}"/>
              </a:ext>
            </a:extLst>
          </p:cNvPr>
          <p:cNvSpPr txBox="1"/>
          <p:nvPr userDrawn="1"/>
        </p:nvSpPr>
        <p:spPr>
          <a:xfrm>
            <a:off x="7347393" y="3609663"/>
            <a:ext cx="1845592" cy="551234"/>
          </a:xfrm>
          <a:prstGeom prst="rect">
            <a:avLst/>
          </a:prstGeom>
          <a:noFill/>
        </p:spPr>
        <p:txBody>
          <a:bodyPr wrap="square" lIns="0" tIns="0" rIns="0" bIns="0" rtlCol="0">
            <a:noAutofit/>
          </a:bodyPr>
          <a:lstStyle/>
          <a:p>
            <a:pPr>
              <a:lnSpc>
                <a:spcPts val="2300"/>
              </a:lnSpc>
            </a:pPr>
            <a:r>
              <a:rPr lang="en-US" sz="2000" b="0" dirty="0">
                <a:solidFill>
                  <a:schemeClr val="bg1"/>
                </a:solidFill>
                <a:latin typeface="+mj-lt"/>
              </a:rPr>
              <a:t>Employees</a:t>
            </a:r>
          </a:p>
        </p:txBody>
      </p:sp>
      <p:sp>
        <p:nvSpPr>
          <p:cNvPr id="39" name="TextBox 38">
            <a:extLst>
              <a:ext uri="{FF2B5EF4-FFF2-40B4-BE49-F238E27FC236}">
                <a16:creationId xmlns:a16="http://schemas.microsoft.com/office/drawing/2014/main" id="{522F3376-3366-46CA-A943-072C76E79362}"/>
              </a:ext>
            </a:extLst>
          </p:cNvPr>
          <p:cNvSpPr txBox="1"/>
          <p:nvPr userDrawn="1"/>
        </p:nvSpPr>
        <p:spPr>
          <a:xfrm>
            <a:off x="9633391" y="2903462"/>
            <a:ext cx="1845592" cy="551234"/>
          </a:xfrm>
          <a:prstGeom prst="rect">
            <a:avLst/>
          </a:prstGeom>
          <a:noFill/>
        </p:spPr>
        <p:txBody>
          <a:bodyPr wrap="square" lIns="0" tIns="0" rIns="0" bIns="0" rtlCol="0">
            <a:noAutofit/>
          </a:bodyPr>
          <a:lstStyle/>
          <a:p>
            <a:pPr>
              <a:lnSpc>
                <a:spcPts val="5300"/>
              </a:lnSpc>
            </a:pPr>
            <a:r>
              <a:rPr lang="en-US" sz="5000" b="0" dirty="0">
                <a:solidFill>
                  <a:schemeClr val="bg1"/>
                </a:solidFill>
                <a:latin typeface="+mj-lt"/>
              </a:rPr>
              <a:t>$8.48B</a:t>
            </a:r>
          </a:p>
        </p:txBody>
      </p:sp>
      <p:sp>
        <p:nvSpPr>
          <p:cNvPr id="40" name="TextBox 39">
            <a:extLst>
              <a:ext uri="{FF2B5EF4-FFF2-40B4-BE49-F238E27FC236}">
                <a16:creationId xmlns:a16="http://schemas.microsoft.com/office/drawing/2014/main" id="{829A6F99-3426-4476-BBDF-51943BEC2743}"/>
              </a:ext>
            </a:extLst>
          </p:cNvPr>
          <p:cNvSpPr txBox="1"/>
          <p:nvPr userDrawn="1"/>
        </p:nvSpPr>
        <p:spPr>
          <a:xfrm>
            <a:off x="9633391" y="3609663"/>
            <a:ext cx="1845592" cy="551234"/>
          </a:xfrm>
          <a:prstGeom prst="rect">
            <a:avLst/>
          </a:prstGeom>
          <a:noFill/>
        </p:spPr>
        <p:txBody>
          <a:bodyPr wrap="square" lIns="0" tIns="0" rIns="0" bIns="0" rtlCol="0">
            <a:noAutofit/>
          </a:bodyPr>
          <a:lstStyle/>
          <a:p>
            <a:pPr>
              <a:lnSpc>
                <a:spcPts val="2300"/>
              </a:lnSpc>
            </a:pPr>
            <a:r>
              <a:rPr lang="en-US" sz="2000" b="0" dirty="0">
                <a:solidFill>
                  <a:schemeClr val="bg1"/>
                </a:solidFill>
                <a:latin typeface="+mj-lt"/>
              </a:rPr>
              <a:t>Annual revenue</a:t>
            </a:r>
          </a:p>
        </p:txBody>
      </p:sp>
      <p:sp>
        <p:nvSpPr>
          <p:cNvPr id="45" name="TextBox 44">
            <a:extLst>
              <a:ext uri="{FF2B5EF4-FFF2-40B4-BE49-F238E27FC236}">
                <a16:creationId xmlns:a16="http://schemas.microsoft.com/office/drawing/2014/main" id="{AC96AF2A-3455-4678-B55E-EE1C7B5B16D9}"/>
              </a:ext>
            </a:extLst>
          </p:cNvPr>
          <p:cNvSpPr txBox="1"/>
          <p:nvPr userDrawn="1"/>
        </p:nvSpPr>
        <p:spPr>
          <a:xfrm>
            <a:off x="7347393" y="5174233"/>
            <a:ext cx="1845592" cy="551234"/>
          </a:xfrm>
          <a:prstGeom prst="rect">
            <a:avLst/>
          </a:prstGeom>
          <a:noFill/>
        </p:spPr>
        <p:txBody>
          <a:bodyPr wrap="square" lIns="0" tIns="0" rIns="0" bIns="0" rtlCol="0">
            <a:noAutofit/>
          </a:bodyPr>
          <a:lstStyle/>
          <a:p>
            <a:pPr>
              <a:lnSpc>
                <a:spcPts val="5300"/>
              </a:lnSpc>
            </a:pPr>
            <a:r>
              <a:rPr lang="en-US" sz="5000" b="0" dirty="0">
                <a:solidFill>
                  <a:schemeClr val="bg1"/>
                </a:solidFill>
                <a:latin typeface="+mj-lt"/>
              </a:rPr>
              <a:t>64</a:t>
            </a:r>
          </a:p>
        </p:txBody>
      </p:sp>
      <p:sp>
        <p:nvSpPr>
          <p:cNvPr id="46" name="TextBox 45">
            <a:extLst>
              <a:ext uri="{FF2B5EF4-FFF2-40B4-BE49-F238E27FC236}">
                <a16:creationId xmlns:a16="http://schemas.microsoft.com/office/drawing/2014/main" id="{7D958F7D-0F6A-48AE-921F-A833549D4919}"/>
              </a:ext>
            </a:extLst>
          </p:cNvPr>
          <p:cNvSpPr txBox="1"/>
          <p:nvPr userDrawn="1"/>
        </p:nvSpPr>
        <p:spPr>
          <a:xfrm>
            <a:off x="7347393" y="5880434"/>
            <a:ext cx="1845592" cy="551234"/>
          </a:xfrm>
          <a:prstGeom prst="rect">
            <a:avLst/>
          </a:prstGeom>
          <a:noFill/>
        </p:spPr>
        <p:txBody>
          <a:bodyPr wrap="square" lIns="0" tIns="0" rIns="0" bIns="0" rtlCol="0">
            <a:noAutofit/>
          </a:bodyPr>
          <a:lstStyle/>
          <a:p>
            <a:pPr>
              <a:lnSpc>
                <a:spcPts val="2300"/>
              </a:lnSpc>
            </a:pPr>
            <a:r>
              <a:rPr lang="en-US" sz="2000" b="0" dirty="0">
                <a:solidFill>
                  <a:schemeClr val="bg1"/>
                </a:solidFill>
                <a:latin typeface="+mj-lt"/>
              </a:rPr>
              <a:t>Countries</a:t>
            </a:r>
          </a:p>
        </p:txBody>
      </p:sp>
      <p:sp>
        <p:nvSpPr>
          <p:cNvPr id="58" name="TextBox 57">
            <a:extLst>
              <a:ext uri="{FF2B5EF4-FFF2-40B4-BE49-F238E27FC236}">
                <a16:creationId xmlns:a16="http://schemas.microsoft.com/office/drawing/2014/main" id="{0B44D8A4-4369-451D-8D00-3BF2EAF1408D}"/>
              </a:ext>
            </a:extLst>
          </p:cNvPr>
          <p:cNvSpPr txBox="1"/>
          <p:nvPr userDrawn="1"/>
        </p:nvSpPr>
        <p:spPr>
          <a:xfrm>
            <a:off x="9633391" y="5174233"/>
            <a:ext cx="1845592" cy="551234"/>
          </a:xfrm>
          <a:prstGeom prst="rect">
            <a:avLst/>
          </a:prstGeom>
          <a:noFill/>
        </p:spPr>
        <p:txBody>
          <a:bodyPr wrap="square" lIns="0" tIns="0" rIns="0" bIns="0" rtlCol="0">
            <a:noAutofit/>
          </a:bodyPr>
          <a:lstStyle/>
          <a:p>
            <a:pPr>
              <a:lnSpc>
                <a:spcPts val="5300"/>
              </a:lnSpc>
            </a:pPr>
            <a:r>
              <a:rPr lang="en-US" sz="5000" b="0" dirty="0">
                <a:solidFill>
                  <a:schemeClr val="bg1"/>
                </a:solidFill>
                <a:latin typeface="+mj-lt"/>
              </a:rPr>
              <a:t>200+</a:t>
            </a:r>
          </a:p>
        </p:txBody>
      </p:sp>
      <p:sp>
        <p:nvSpPr>
          <p:cNvPr id="59" name="TextBox 58">
            <a:extLst>
              <a:ext uri="{FF2B5EF4-FFF2-40B4-BE49-F238E27FC236}">
                <a16:creationId xmlns:a16="http://schemas.microsoft.com/office/drawing/2014/main" id="{457B1ED8-7587-4133-B950-EF571E0B1047}"/>
              </a:ext>
            </a:extLst>
          </p:cNvPr>
          <p:cNvSpPr txBox="1"/>
          <p:nvPr userDrawn="1"/>
        </p:nvSpPr>
        <p:spPr>
          <a:xfrm>
            <a:off x="9633391" y="5880434"/>
            <a:ext cx="1845592" cy="551234"/>
          </a:xfrm>
          <a:prstGeom prst="rect">
            <a:avLst/>
          </a:prstGeom>
          <a:noFill/>
        </p:spPr>
        <p:txBody>
          <a:bodyPr wrap="square" lIns="0" tIns="0" rIns="0" bIns="0" rtlCol="0">
            <a:noAutofit/>
          </a:bodyPr>
          <a:lstStyle/>
          <a:p>
            <a:pPr>
              <a:lnSpc>
                <a:spcPts val="2300"/>
              </a:lnSpc>
            </a:pPr>
            <a:r>
              <a:rPr lang="en-US" sz="2000" b="0" dirty="0">
                <a:solidFill>
                  <a:schemeClr val="bg1"/>
                </a:solidFill>
                <a:latin typeface="+mj-lt"/>
              </a:rPr>
              <a:t>Acquisitions</a:t>
            </a:r>
          </a:p>
        </p:txBody>
      </p:sp>
    </p:spTree>
    <p:extLst>
      <p:ext uri="{BB962C8B-B14F-4D97-AF65-F5344CB8AC3E}">
        <p14:creationId xmlns:p14="http://schemas.microsoft.com/office/powerpoint/2010/main" val="190198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Divider">
    <p:bg>
      <p:bgPr>
        <a:solidFill>
          <a:schemeClr val="tx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7580F4D-75AB-4969-B76E-377DCF3B25F7}"/>
              </a:ext>
            </a:extLst>
          </p:cNvPr>
          <p:cNvSpPr>
            <a:spLocks noGrp="1"/>
          </p:cNvSpPr>
          <p:nvPr>
            <p:ph type="title" hasCustomPrompt="1"/>
          </p:nvPr>
        </p:nvSpPr>
        <p:spPr>
          <a:xfrm>
            <a:off x="457200" y="2147888"/>
            <a:ext cx="11277600" cy="1281112"/>
          </a:xfrm>
          <a:prstGeom prst="rect">
            <a:avLst/>
          </a:prstGeom>
        </p:spPr>
        <p:txBody>
          <a:bodyPr>
            <a:noAutofit/>
          </a:bodyPr>
          <a:lstStyle>
            <a:lvl1pPr algn="ctr">
              <a:lnSpc>
                <a:spcPct val="100000"/>
              </a:lnSpc>
              <a:defRPr sz="5000">
                <a:solidFill>
                  <a:schemeClr val="bg1"/>
                </a:solidFill>
              </a:defRPr>
            </a:lvl1pPr>
          </a:lstStyle>
          <a:p>
            <a:r>
              <a:rPr lang="en-US" dirty="0"/>
              <a:t>Divider title</a:t>
            </a:r>
          </a:p>
        </p:txBody>
      </p:sp>
      <p:sp>
        <p:nvSpPr>
          <p:cNvPr id="4" name="Subtitle 2">
            <a:extLst>
              <a:ext uri="{FF2B5EF4-FFF2-40B4-BE49-F238E27FC236}">
                <a16:creationId xmlns:a16="http://schemas.microsoft.com/office/drawing/2014/main" id="{B45EF57E-9444-4B80-9AB4-7D779F90BEA6}"/>
              </a:ext>
            </a:extLst>
          </p:cNvPr>
          <p:cNvSpPr>
            <a:spLocks noGrp="1"/>
          </p:cNvSpPr>
          <p:nvPr>
            <p:ph type="subTitle" idx="1" hasCustomPrompt="1"/>
          </p:nvPr>
        </p:nvSpPr>
        <p:spPr>
          <a:xfrm>
            <a:off x="457200" y="3492975"/>
            <a:ext cx="11277600" cy="321904"/>
          </a:xfrm>
        </p:spPr>
        <p:txBody>
          <a:bodyPr lIns="0" tIns="0" rIns="0" bIns="0">
            <a:noAutofit/>
          </a:bodyPr>
          <a:lstStyle>
            <a:lvl1pPr marL="0" indent="0" algn="ctr">
              <a:lnSpc>
                <a:spcPct val="100000"/>
              </a:lnSpc>
              <a:spcBef>
                <a:spcPts val="0"/>
              </a:spcBef>
              <a:buNone/>
              <a:defRPr sz="25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
        <p:nvSpPr>
          <p:cNvPr id="7" name="Date Placeholder 6">
            <a:extLst>
              <a:ext uri="{FF2B5EF4-FFF2-40B4-BE49-F238E27FC236}">
                <a16:creationId xmlns:a16="http://schemas.microsoft.com/office/drawing/2014/main" id="{4BC9D868-14A0-4FF6-82CF-88A851E0AAC5}"/>
              </a:ext>
            </a:extLst>
          </p:cNvPr>
          <p:cNvSpPr>
            <a:spLocks noGrp="1"/>
          </p:cNvSpPr>
          <p:nvPr>
            <p:ph type="dt" sz="half" idx="10"/>
          </p:nvPr>
        </p:nvSpPr>
        <p:spPr/>
        <p:txBody>
          <a:bodyPr/>
          <a:lstStyle/>
          <a:p>
            <a:r>
              <a:rPr lang="en-US"/>
              <a:t>Presentation Name – </a:t>
            </a:r>
            <a:fld id="{C8154098-9663-47DE-8729-D405AB004127}" type="datetime1">
              <a:rPr lang="en-US" smtClean="0"/>
              <a:t>3/1/2022</a:t>
            </a:fld>
            <a:endParaRPr lang="en-US" dirty="0"/>
          </a:p>
        </p:txBody>
      </p:sp>
      <p:sp>
        <p:nvSpPr>
          <p:cNvPr id="8" name="Footer Placeholder 7">
            <a:extLst>
              <a:ext uri="{FF2B5EF4-FFF2-40B4-BE49-F238E27FC236}">
                <a16:creationId xmlns:a16="http://schemas.microsoft.com/office/drawing/2014/main" id="{FCF3F639-0EBB-4ED0-83A0-7C97ECC070ED}"/>
              </a:ext>
            </a:extLst>
          </p:cNvPr>
          <p:cNvSpPr>
            <a:spLocks noGrp="1"/>
          </p:cNvSpPr>
          <p:nvPr>
            <p:ph type="ftr" sz="quarter" idx="11"/>
          </p:nvPr>
        </p:nvSpPr>
        <p:spPr/>
        <p:txBody>
          <a:bodyPr/>
          <a:lstStyle>
            <a:lvl1pPr>
              <a:defRPr lang="en-US" b="0" i="0" smtClean="0">
                <a:effectLst/>
              </a:defRPr>
            </a:lvl1pPr>
          </a:lstStyle>
          <a:p>
            <a:r>
              <a:rPr lang="en-GB" dirty="0"/>
              <a:t>© 2021 NOV Inc. All rights reserved.</a:t>
            </a:r>
            <a:endParaRPr lang="en-US" dirty="0"/>
          </a:p>
        </p:txBody>
      </p:sp>
      <p:sp>
        <p:nvSpPr>
          <p:cNvPr id="9" name="Slide Number Placeholder 8">
            <a:extLst>
              <a:ext uri="{FF2B5EF4-FFF2-40B4-BE49-F238E27FC236}">
                <a16:creationId xmlns:a16="http://schemas.microsoft.com/office/drawing/2014/main" id="{8FCE5BD3-603E-4E60-9F5B-D6231EB96094}"/>
              </a:ext>
            </a:extLst>
          </p:cNvPr>
          <p:cNvSpPr>
            <a:spLocks noGrp="1"/>
          </p:cNvSpPr>
          <p:nvPr>
            <p:ph type="sldNum" sz="quarter" idx="12"/>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4153485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1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lvl1pPr>
          </a:lstStyle>
          <a:p>
            <a:r>
              <a:rPr lang="en-US" dirty="0"/>
              <a:t>Header</a:t>
            </a:r>
          </a:p>
        </p:txBody>
      </p:sp>
      <p:sp>
        <p:nvSpPr>
          <p:cNvPr id="6" name="Text Placeholder 5">
            <a:extLst>
              <a:ext uri="{FF2B5EF4-FFF2-40B4-BE49-F238E27FC236}">
                <a16:creationId xmlns:a16="http://schemas.microsoft.com/office/drawing/2014/main" id="{17AF83E2-8357-4616-AF50-4DACCCB5D852}"/>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2140296"/>
            <a:ext cx="10363200" cy="3803304"/>
          </a:xfrm>
        </p:spPr>
        <p:txBody>
          <a:bodyPr/>
          <a:lstStyle>
            <a:lvl1pPr>
              <a:lnSpc>
                <a:spcPct val="100000"/>
              </a:lnSpc>
              <a:defRPr/>
            </a:lvl1pPr>
            <a:lvl2pPr>
              <a:lnSpc>
                <a:spcPct val="100000"/>
              </a:lnSpc>
              <a:defRPr/>
            </a:lvl2pPr>
            <a:lvl3pPr>
              <a:lnSpc>
                <a:spcPct val="100000"/>
              </a:lnSpc>
              <a:defRPr/>
            </a:lvl3pPr>
          </a:lstStyle>
          <a:p>
            <a:pPr lvl="0"/>
            <a:r>
              <a:rPr lang="en-US" dirty="0"/>
              <a:t>Edit Master text styles</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1E56DB59-251C-457A-831C-96BA643ED406}"/>
              </a:ext>
            </a:extLst>
          </p:cNvPr>
          <p:cNvSpPr>
            <a:spLocks noGrp="1"/>
          </p:cNvSpPr>
          <p:nvPr>
            <p:ph type="dt" sz="half" idx="13"/>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EFB932A1-6E4F-46BF-B606-BD831B88D629}"/>
              </a:ext>
            </a:extLst>
          </p:cNvPr>
          <p:cNvSpPr>
            <a:spLocks noGrp="1"/>
          </p:cNvSpPr>
          <p:nvPr>
            <p:ph type="ftr" sz="quarter" idx="14"/>
          </p:nvPr>
        </p:nvSpPr>
        <p:spPr/>
        <p:txBody>
          <a:bodyPr/>
          <a:lstStyle>
            <a:lvl1pPr>
              <a:defRPr lang="en-US" b="0" i="0" smtClean="0">
                <a:effectLst/>
              </a:defRPr>
            </a:lvl1pPr>
          </a:lstStyle>
          <a:p>
            <a:r>
              <a:rPr lang="en-GB" dirty="0"/>
              <a:t>© 2021 NOV Inc. All rights reserved.</a:t>
            </a:r>
            <a:endParaRPr lang="en-US" dirty="0"/>
          </a:p>
        </p:txBody>
      </p:sp>
      <p:sp>
        <p:nvSpPr>
          <p:cNvPr id="5" name="Slide Number Placeholder 4">
            <a:extLst>
              <a:ext uri="{FF2B5EF4-FFF2-40B4-BE49-F238E27FC236}">
                <a16:creationId xmlns:a16="http://schemas.microsoft.com/office/drawing/2014/main" id="{C062A924-948A-49E3-9091-0684BB6E92EC}"/>
              </a:ext>
            </a:extLst>
          </p:cNvPr>
          <p:cNvSpPr>
            <a:spLocks noGrp="1"/>
          </p:cNvSpPr>
          <p:nvPr>
            <p:ph type="sldNum" sz="quarter" idx="15"/>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556887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8" name="Content Placeholder 4">
            <a:extLst>
              <a:ext uri="{FF2B5EF4-FFF2-40B4-BE49-F238E27FC236}">
                <a16:creationId xmlns:a16="http://schemas.microsoft.com/office/drawing/2014/main" id="{DBC6BBD2-6855-4574-A555-718AB36678BE}"/>
              </a:ext>
            </a:extLst>
          </p:cNvPr>
          <p:cNvSpPr>
            <a:spLocks noGrp="1"/>
          </p:cNvSpPr>
          <p:nvPr>
            <p:ph sz="quarter" idx="13"/>
          </p:nvPr>
        </p:nvSpPr>
        <p:spPr>
          <a:xfrm>
            <a:off x="6324601"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10" name="Text Placeholder 5">
            <a:extLst>
              <a:ext uri="{FF2B5EF4-FFF2-40B4-BE49-F238E27FC236}">
                <a16:creationId xmlns:a16="http://schemas.microsoft.com/office/drawing/2014/main" id="{7E68D7A9-E867-4D89-ACBF-864B6AC66203}"/>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4DBD7A83-4B7C-44A6-B494-27B9473573F4}"/>
              </a:ext>
            </a:extLst>
          </p:cNvPr>
          <p:cNvSpPr>
            <a:spLocks noGrp="1"/>
          </p:cNvSpPr>
          <p:nvPr>
            <p:ph type="dt" sz="half" idx="14"/>
          </p:nvPr>
        </p:nvSpPr>
        <p:spPr/>
        <p:txBody>
          <a:bodyPr/>
          <a:lstStyle/>
          <a:p>
            <a:r>
              <a:rPr lang="en-US"/>
              <a:t>Presentation Name – </a:t>
            </a:r>
            <a:fld id="{C8154098-9663-47DE-8729-D405AB004127}" type="datetime1">
              <a:rPr lang="en-US" smtClean="0"/>
              <a:t>3/1/2022</a:t>
            </a:fld>
            <a:endParaRPr lang="en-US" dirty="0"/>
          </a:p>
        </p:txBody>
      </p:sp>
      <p:sp>
        <p:nvSpPr>
          <p:cNvPr id="11" name="Footer Placeholder 10">
            <a:extLst>
              <a:ext uri="{FF2B5EF4-FFF2-40B4-BE49-F238E27FC236}">
                <a16:creationId xmlns:a16="http://schemas.microsoft.com/office/drawing/2014/main" id="{5EDA431F-EF82-4F69-AFF9-EC12FE77E433}"/>
              </a:ext>
            </a:extLst>
          </p:cNvPr>
          <p:cNvSpPr>
            <a:spLocks noGrp="1"/>
          </p:cNvSpPr>
          <p:nvPr>
            <p:ph type="ftr" sz="quarter" idx="15"/>
          </p:nvPr>
        </p:nvSpPr>
        <p:spPr/>
        <p:txBody>
          <a:bodyPr/>
          <a:lstStyle>
            <a:lvl1pPr>
              <a:defRPr lang="en-US" b="0" i="0" smtClean="0">
                <a:effectLst/>
              </a:defRPr>
            </a:lvl1pPr>
          </a:lstStyle>
          <a:p>
            <a:r>
              <a:rPr lang="en-GB" dirty="0"/>
              <a:t>© 2021 NOV Inc. All rights reserved.</a:t>
            </a:r>
            <a:endParaRPr lang="en-US" dirty="0"/>
          </a:p>
        </p:txBody>
      </p:sp>
      <p:sp>
        <p:nvSpPr>
          <p:cNvPr id="12" name="Slide Number Placeholder 11">
            <a:extLst>
              <a:ext uri="{FF2B5EF4-FFF2-40B4-BE49-F238E27FC236}">
                <a16:creationId xmlns:a16="http://schemas.microsoft.com/office/drawing/2014/main" id="{882F787F-1C2E-4821-880D-F27284490DBE}"/>
              </a:ext>
            </a:extLst>
          </p:cNvPr>
          <p:cNvSpPr>
            <a:spLocks noGrp="1"/>
          </p:cNvSpPr>
          <p:nvPr>
            <p:ph type="sldNum" sz="quarter" idx="16"/>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1485297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1 Column 1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a:xfrm>
            <a:off x="914400" y="457200"/>
            <a:ext cx="4952999" cy="792995"/>
          </a:xfrm>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399"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9" name="Picture Placeholder 3">
            <a:extLst>
              <a:ext uri="{FF2B5EF4-FFF2-40B4-BE49-F238E27FC236}">
                <a16:creationId xmlns:a16="http://schemas.microsoft.com/office/drawing/2014/main" id="{6309A807-0E83-4A4D-ADE4-DDC22D023822}"/>
              </a:ext>
            </a:extLst>
          </p:cNvPr>
          <p:cNvSpPr>
            <a:spLocks noGrp="1"/>
          </p:cNvSpPr>
          <p:nvPr>
            <p:ph type="pic" sz="quarter" idx="14" hasCustomPrompt="1"/>
          </p:nvPr>
        </p:nvSpPr>
        <p:spPr>
          <a:xfrm>
            <a:off x="6324600" y="0"/>
            <a:ext cx="5867399" cy="6858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2" name="Text Placeholder 5">
            <a:extLst>
              <a:ext uri="{FF2B5EF4-FFF2-40B4-BE49-F238E27FC236}">
                <a16:creationId xmlns:a16="http://schemas.microsoft.com/office/drawing/2014/main" id="{436E04BF-B05C-44FE-BDCC-51A9C896E10F}"/>
              </a:ext>
            </a:extLst>
          </p:cNvPr>
          <p:cNvSpPr>
            <a:spLocks noGrp="1"/>
          </p:cNvSpPr>
          <p:nvPr>
            <p:ph type="body" sz="quarter" idx="11" hasCustomPrompt="1"/>
          </p:nvPr>
        </p:nvSpPr>
        <p:spPr>
          <a:xfrm>
            <a:off x="914400" y="1250194"/>
            <a:ext cx="4952998"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E3589AD-10EA-4172-975E-6300A4DE2D81}"/>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27B510A3-3107-465B-8741-DF6767E7F8D2}"/>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DD2651D9-963D-4110-9CB3-F7054633E04E}"/>
              </a:ext>
            </a:extLst>
          </p:cNvPr>
          <p:cNvSpPr>
            <a:spLocks noGrp="1"/>
          </p:cNvSpPr>
          <p:nvPr>
            <p:ph type="sldNum" sz="quarter" idx="17"/>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1513925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1 Column 2 Image">
    <p:spTree>
      <p:nvGrpSpPr>
        <p:cNvPr id="1" name=""/>
        <p:cNvGrpSpPr/>
        <p:nvPr/>
      </p:nvGrpSpPr>
      <p:grpSpPr>
        <a:xfrm>
          <a:off x="0" y="0"/>
          <a:ext cx="0" cy="0"/>
          <a:chOff x="0" y="0"/>
          <a:chExt cx="0" cy="0"/>
        </a:xfrm>
      </p:grpSpPr>
      <p:sp>
        <p:nvSpPr>
          <p:cNvPr id="9" name="Picture Placeholder 3">
            <a:extLst>
              <a:ext uri="{FF2B5EF4-FFF2-40B4-BE49-F238E27FC236}">
                <a16:creationId xmlns:a16="http://schemas.microsoft.com/office/drawing/2014/main" id="{6309A807-0E83-4A4D-ADE4-DDC22D023822}"/>
              </a:ext>
            </a:extLst>
          </p:cNvPr>
          <p:cNvSpPr>
            <a:spLocks noGrp="1"/>
          </p:cNvSpPr>
          <p:nvPr>
            <p:ph type="pic" sz="quarter" idx="14" hasCustomPrompt="1"/>
          </p:nvPr>
        </p:nvSpPr>
        <p:spPr>
          <a:xfrm>
            <a:off x="6324600" y="0"/>
            <a:ext cx="5867399"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0" name="Picture Placeholder 3">
            <a:extLst>
              <a:ext uri="{FF2B5EF4-FFF2-40B4-BE49-F238E27FC236}">
                <a16:creationId xmlns:a16="http://schemas.microsoft.com/office/drawing/2014/main" id="{D154760B-A9B2-41CF-9BAD-A5D272C9B0BD}"/>
              </a:ext>
            </a:extLst>
          </p:cNvPr>
          <p:cNvSpPr>
            <a:spLocks noGrp="1"/>
          </p:cNvSpPr>
          <p:nvPr>
            <p:ph type="pic" sz="quarter" idx="18" hasCustomPrompt="1"/>
          </p:nvPr>
        </p:nvSpPr>
        <p:spPr>
          <a:xfrm>
            <a:off x="6324600" y="3429000"/>
            <a:ext cx="5867399"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a:xfrm>
            <a:off x="914400" y="457200"/>
            <a:ext cx="4952999" cy="792995"/>
          </a:xfrm>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399"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12" name="Text Placeholder 5">
            <a:extLst>
              <a:ext uri="{FF2B5EF4-FFF2-40B4-BE49-F238E27FC236}">
                <a16:creationId xmlns:a16="http://schemas.microsoft.com/office/drawing/2014/main" id="{436E04BF-B05C-44FE-BDCC-51A9C896E10F}"/>
              </a:ext>
            </a:extLst>
          </p:cNvPr>
          <p:cNvSpPr>
            <a:spLocks noGrp="1"/>
          </p:cNvSpPr>
          <p:nvPr>
            <p:ph type="body" sz="quarter" idx="11" hasCustomPrompt="1"/>
          </p:nvPr>
        </p:nvSpPr>
        <p:spPr>
          <a:xfrm>
            <a:off x="914400" y="1250194"/>
            <a:ext cx="4952998"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E3589AD-10EA-4172-975E-6300A4DE2D81}"/>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27B510A3-3107-465B-8741-DF6767E7F8D2}"/>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DD2651D9-963D-4110-9CB3-F7054633E04E}"/>
              </a:ext>
            </a:extLst>
          </p:cNvPr>
          <p:cNvSpPr>
            <a:spLocks noGrp="1"/>
          </p:cNvSpPr>
          <p:nvPr>
            <p:ph type="sldNum" sz="quarter" idx="17"/>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403250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1 Column 2 Image with Callou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C96284-401B-4A43-9BF6-0586BF2B0656}"/>
              </a:ext>
            </a:extLst>
          </p:cNvPr>
          <p:cNvSpPr/>
          <p:nvPr userDrawn="1"/>
        </p:nvSpPr>
        <p:spPr>
          <a:xfrm>
            <a:off x="6324599" y="0"/>
            <a:ext cx="5867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Picture Placeholder 3">
            <a:extLst>
              <a:ext uri="{FF2B5EF4-FFF2-40B4-BE49-F238E27FC236}">
                <a16:creationId xmlns:a16="http://schemas.microsoft.com/office/drawing/2014/main" id="{D154760B-A9B2-41CF-9BAD-A5D272C9B0BD}"/>
              </a:ext>
            </a:extLst>
          </p:cNvPr>
          <p:cNvSpPr>
            <a:spLocks noGrp="1"/>
          </p:cNvSpPr>
          <p:nvPr>
            <p:ph type="pic" sz="quarter" idx="18" hasCustomPrompt="1"/>
          </p:nvPr>
        </p:nvSpPr>
        <p:spPr>
          <a:xfrm>
            <a:off x="6324600" y="3429000"/>
            <a:ext cx="5867399"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a:xfrm>
            <a:off x="914400" y="457200"/>
            <a:ext cx="4952999" cy="792995"/>
          </a:xfrm>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399"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12" name="Text Placeholder 5">
            <a:extLst>
              <a:ext uri="{FF2B5EF4-FFF2-40B4-BE49-F238E27FC236}">
                <a16:creationId xmlns:a16="http://schemas.microsoft.com/office/drawing/2014/main" id="{436E04BF-B05C-44FE-BDCC-51A9C896E10F}"/>
              </a:ext>
            </a:extLst>
          </p:cNvPr>
          <p:cNvSpPr>
            <a:spLocks noGrp="1"/>
          </p:cNvSpPr>
          <p:nvPr>
            <p:ph type="body" sz="quarter" idx="11" hasCustomPrompt="1"/>
          </p:nvPr>
        </p:nvSpPr>
        <p:spPr>
          <a:xfrm>
            <a:off x="914400" y="1250194"/>
            <a:ext cx="4952998"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E3589AD-10EA-4172-975E-6300A4DE2D81}"/>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27B510A3-3107-465B-8741-DF6767E7F8D2}"/>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DD2651D9-963D-4110-9CB3-F7054633E04E}"/>
              </a:ext>
            </a:extLst>
          </p:cNvPr>
          <p:cNvSpPr>
            <a:spLocks noGrp="1"/>
          </p:cNvSpPr>
          <p:nvPr>
            <p:ph type="sldNum" sz="quarter" idx="17"/>
          </p:nvPr>
        </p:nvSpPr>
        <p:spPr/>
        <p:txBody>
          <a:bodyPr/>
          <a:lstStyle/>
          <a:p>
            <a:fld id="{A3780DC7-88EF-4BF2-8AC4-A5E9961F4A72}" type="slidenum">
              <a:rPr lang="en-US" smtClean="0"/>
              <a:pPr/>
              <a:t>‹#›</a:t>
            </a:fld>
            <a:endParaRPr lang="en-US" dirty="0"/>
          </a:p>
        </p:txBody>
      </p:sp>
      <p:sp>
        <p:nvSpPr>
          <p:cNvPr id="19" name="Text Placeholder 6">
            <a:extLst>
              <a:ext uri="{FF2B5EF4-FFF2-40B4-BE49-F238E27FC236}">
                <a16:creationId xmlns:a16="http://schemas.microsoft.com/office/drawing/2014/main" id="{0E7E7A08-49BE-4937-AA35-E6295FA41FD2}"/>
              </a:ext>
            </a:extLst>
          </p:cNvPr>
          <p:cNvSpPr>
            <a:spLocks noGrp="1"/>
          </p:cNvSpPr>
          <p:nvPr>
            <p:ph type="body" sz="quarter" idx="23" hasCustomPrompt="1"/>
          </p:nvPr>
        </p:nvSpPr>
        <p:spPr>
          <a:xfrm>
            <a:off x="7986932" y="1251545"/>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20" name="Text Placeholder 6">
            <a:extLst>
              <a:ext uri="{FF2B5EF4-FFF2-40B4-BE49-F238E27FC236}">
                <a16:creationId xmlns:a16="http://schemas.microsoft.com/office/drawing/2014/main" id="{BD064F40-94B7-4223-BF09-21A9283A0FA9}"/>
              </a:ext>
            </a:extLst>
          </p:cNvPr>
          <p:cNvSpPr>
            <a:spLocks noGrp="1"/>
          </p:cNvSpPr>
          <p:nvPr>
            <p:ph type="body" sz="quarter" idx="24" hasCustomPrompt="1"/>
          </p:nvPr>
        </p:nvSpPr>
        <p:spPr>
          <a:xfrm>
            <a:off x="7986932" y="2227805"/>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21" name="Text Placeholder 6">
            <a:extLst>
              <a:ext uri="{FF2B5EF4-FFF2-40B4-BE49-F238E27FC236}">
                <a16:creationId xmlns:a16="http://schemas.microsoft.com/office/drawing/2014/main" id="{454F61CF-BD64-4C13-BAC4-0C1568771260}"/>
              </a:ext>
            </a:extLst>
          </p:cNvPr>
          <p:cNvSpPr>
            <a:spLocks noGrp="1"/>
          </p:cNvSpPr>
          <p:nvPr>
            <p:ph type="body" sz="quarter" idx="28" hasCustomPrompt="1"/>
          </p:nvPr>
        </p:nvSpPr>
        <p:spPr>
          <a:xfrm>
            <a:off x="7986932" y="941129"/>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Tree>
    <p:extLst>
      <p:ext uri="{BB962C8B-B14F-4D97-AF65-F5344CB8AC3E}">
        <p14:creationId xmlns:p14="http://schemas.microsoft.com/office/powerpoint/2010/main" val="879835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1 Column 3 Image">
    <p:spTree>
      <p:nvGrpSpPr>
        <p:cNvPr id="1" name=""/>
        <p:cNvGrpSpPr/>
        <p:nvPr/>
      </p:nvGrpSpPr>
      <p:grpSpPr>
        <a:xfrm>
          <a:off x="0" y="0"/>
          <a:ext cx="0" cy="0"/>
          <a:chOff x="0" y="0"/>
          <a:chExt cx="0" cy="0"/>
        </a:xfrm>
      </p:grpSpPr>
      <p:sp>
        <p:nvSpPr>
          <p:cNvPr id="9" name="Picture Placeholder 3">
            <a:extLst>
              <a:ext uri="{FF2B5EF4-FFF2-40B4-BE49-F238E27FC236}">
                <a16:creationId xmlns:a16="http://schemas.microsoft.com/office/drawing/2014/main" id="{6309A807-0E83-4A4D-ADE4-DDC22D023822}"/>
              </a:ext>
            </a:extLst>
          </p:cNvPr>
          <p:cNvSpPr>
            <a:spLocks noGrp="1"/>
          </p:cNvSpPr>
          <p:nvPr>
            <p:ph type="pic" sz="quarter" idx="14" hasCustomPrompt="1"/>
          </p:nvPr>
        </p:nvSpPr>
        <p:spPr>
          <a:xfrm>
            <a:off x="6324600" y="2932573"/>
            <a:ext cx="5867399" cy="3925427"/>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a:xfrm>
            <a:off x="914400" y="457200"/>
            <a:ext cx="4952999" cy="792995"/>
          </a:xfrm>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399"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12" name="Text Placeholder 5">
            <a:extLst>
              <a:ext uri="{FF2B5EF4-FFF2-40B4-BE49-F238E27FC236}">
                <a16:creationId xmlns:a16="http://schemas.microsoft.com/office/drawing/2014/main" id="{436E04BF-B05C-44FE-BDCC-51A9C896E10F}"/>
              </a:ext>
            </a:extLst>
          </p:cNvPr>
          <p:cNvSpPr>
            <a:spLocks noGrp="1"/>
          </p:cNvSpPr>
          <p:nvPr>
            <p:ph type="body" sz="quarter" idx="11" hasCustomPrompt="1"/>
          </p:nvPr>
        </p:nvSpPr>
        <p:spPr>
          <a:xfrm>
            <a:off x="914400" y="1250194"/>
            <a:ext cx="4952998"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E3589AD-10EA-4172-975E-6300A4DE2D81}"/>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27B510A3-3107-465B-8741-DF6767E7F8D2}"/>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DD2651D9-963D-4110-9CB3-F7054633E04E}"/>
              </a:ext>
            </a:extLst>
          </p:cNvPr>
          <p:cNvSpPr>
            <a:spLocks noGrp="1"/>
          </p:cNvSpPr>
          <p:nvPr>
            <p:ph type="sldNum" sz="quarter" idx="17"/>
          </p:nvPr>
        </p:nvSpPr>
        <p:spPr/>
        <p:txBody>
          <a:bodyPr/>
          <a:lstStyle/>
          <a:p>
            <a:fld id="{A3780DC7-88EF-4BF2-8AC4-A5E9961F4A72}" type="slidenum">
              <a:rPr lang="en-US" smtClean="0"/>
              <a:pPr/>
              <a:t>‹#›</a:t>
            </a:fld>
            <a:endParaRPr lang="en-US" dirty="0"/>
          </a:p>
        </p:txBody>
      </p:sp>
      <p:sp>
        <p:nvSpPr>
          <p:cNvPr id="14" name="Picture Placeholder 3">
            <a:extLst>
              <a:ext uri="{FF2B5EF4-FFF2-40B4-BE49-F238E27FC236}">
                <a16:creationId xmlns:a16="http://schemas.microsoft.com/office/drawing/2014/main" id="{BC9B9467-B705-4C7C-B8B8-65FB18354D38}"/>
              </a:ext>
            </a:extLst>
          </p:cNvPr>
          <p:cNvSpPr>
            <a:spLocks noGrp="1"/>
          </p:cNvSpPr>
          <p:nvPr>
            <p:ph type="pic" sz="quarter" idx="19" hasCustomPrompt="1"/>
          </p:nvPr>
        </p:nvSpPr>
        <p:spPr>
          <a:xfrm>
            <a:off x="9258300" y="0"/>
            <a:ext cx="2933700" cy="2932573"/>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1" name="Picture Placeholder 3">
            <a:extLst>
              <a:ext uri="{FF2B5EF4-FFF2-40B4-BE49-F238E27FC236}">
                <a16:creationId xmlns:a16="http://schemas.microsoft.com/office/drawing/2014/main" id="{4A47BB7D-F1DB-4049-8730-83E2675638FB}"/>
              </a:ext>
            </a:extLst>
          </p:cNvPr>
          <p:cNvSpPr>
            <a:spLocks noGrp="1"/>
          </p:cNvSpPr>
          <p:nvPr>
            <p:ph type="pic" sz="quarter" idx="18" hasCustomPrompt="1"/>
          </p:nvPr>
        </p:nvSpPr>
        <p:spPr>
          <a:xfrm>
            <a:off x="6324601" y="0"/>
            <a:ext cx="2933700" cy="2932573"/>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Tree>
    <p:extLst>
      <p:ext uri="{BB962C8B-B14F-4D97-AF65-F5344CB8AC3E}">
        <p14:creationId xmlns:p14="http://schemas.microsoft.com/office/powerpoint/2010/main" val="24167954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1 Column 3 Image with Callou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9CEF96-B9F3-4B5C-B769-700168FEEF6E}"/>
              </a:ext>
            </a:extLst>
          </p:cNvPr>
          <p:cNvSpPr/>
          <p:nvPr userDrawn="1"/>
        </p:nvSpPr>
        <p:spPr>
          <a:xfrm>
            <a:off x="6324601" y="0"/>
            <a:ext cx="5867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3">
            <a:extLst>
              <a:ext uri="{FF2B5EF4-FFF2-40B4-BE49-F238E27FC236}">
                <a16:creationId xmlns:a16="http://schemas.microsoft.com/office/drawing/2014/main" id="{6309A807-0E83-4A4D-ADE4-DDC22D023822}"/>
              </a:ext>
            </a:extLst>
          </p:cNvPr>
          <p:cNvSpPr>
            <a:spLocks noGrp="1"/>
          </p:cNvSpPr>
          <p:nvPr>
            <p:ph type="pic" sz="quarter" idx="14" hasCustomPrompt="1"/>
          </p:nvPr>
        </p:nvSpPr>
        <p:spPr>
          <a:xfrm>
            <a:off x="6324600" y="2932573"/>
            <a:ext cx="5867399" cy="3925427"/>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a:xfrm>
            <a:off x="914400" y="457200"/>
            <a:ext cx="4952999" cy="792995"/>
          </a:xfrm>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399" y="2140296"/>
            <a:ext cx="4952999" cy="3803304"/>
          </a:xfrm>
        </p:spPr>
        <p:txBody>
          <a:bodyPr/>
          <a:lstStyle/>
          <a:p>
            <a:pPr lvl="0"/>
            <a:r>
              <a:rPr lang="en-US" dirty="0"/>
              <a:t>Edit Master text styles</a:t>
            </a:r>
          </a:p>
          <a:p>
            <a:pPr lvl="1"/>
            <a:r>
              <a:rPr lang="en-US" dirty="0"/>
              <a:t>Second level</a:t>
            </a:r>
          </a:p>
          <a:p>
            <a:pPr lvl="2"/>
            <a:r>
              <a:rPr lang="en-US" dirty="0"/>
              <a:t>Third level</a:t>
            </a:r>
          </a:p>
        </p:txBody>
      </p:sp>
      <p:sp>
        <p:nvSpPr>
          <p:cNvPr id="12" name="Text Placeholder 5">
            <a:extLst>
              <a:ext uri="{FF2B5EF4-FFF2-40B4-BE49-F238E27FC236}">
                <a16:creationId xmlns:a16="http://schemas.microsoft.com/office/drawing/2014/main" id="{436E04BF-B05C-44FE-BDCC-51A9C896E10F}"/>
              </a:ext>
            </a:extLst>
          </p:cNvPr>
          <p:cNvSpPr>
            <a:spLocks noGrp="1"/>
          </p:cNvSpPr>
          <p:nvPr>
            <p:ph type="body" sz="quarter" idx="11" hasCustomPrompt="1"/>
          </p:nvPr>
        </p:nvSpPr>
        <p:spPr>
          <a:xfrm>
            <a:off x="914400" y="1250194"/>
            <a:ext cx="4952998"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E3589AD-10EA-4172-975E-6300A4DE2D81}"/>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27B510A3-3107-465B-8741-DF6767E7F8D2}"/>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DD2651D9-963D-4110-9CB3-F7054633E04E}"/>
              </a:ext>
            </a:extLst>
          </p:cNvPr>
          <p:cNvSpPr>
            <a:spLocks noGrp="1"/>
          </p:cNvSpPr>
          <p:nvPr>
            <p:ph type="sldNum" sz="quarter" idx="17"/>
          </p:nvPr>
        </p:nvSpPr>
        <p:spPr/>
        <p:txBody>
          <a:bodyPr/>
          <a:lstStyle/>
          <a:p>
            <a:fld id="{A3780DC7-88EF-4BF2-8AC4-A5E9961F4A72}" type="slidenum">
              <a:rPr lang="en-US" smtClean="0"/>
              <a:pPr/>
              <a:t>‹#›</a:t>
            </a:fld>
            <a:endParaRPr lang="en-US" dirty="0"/>
          </a:p>
        </p:txBody>
      </p:sp>
      <p:sp>
        <p:nvSpPr>
          <p:cNvPr id="13" name="Picture Placeholder 3">
            <a:extLst>
              <a:ext uri="{FF2B5EF4-FFF2-40B4-BE49-F238E27FC236}">
                <a16:creationId xmlns:a16="http://schemas.microsoft.com/office/drawing/2014/main" id="{B8919671-6A70-403A-A894-83C8651DF373}"/>
              </a:ext>
            </a:extLst>
          </p:cNvPr>
          <p:cNvSpPr>
            <a:spLocks noGrp="1"/>
          </p:cNvSpPr>
          <p:nvPr>
            <p:ph type="pic" sz="quarter" idx="18" hasCustomPrompt="1"/>
          </p:nvPr>
        </p:nvSpPr>
        <p:spPr>
          <a:xfrm>
            <a:off x="6324601" y="0"/>
            <a:ext cx="2933700" cy="2932573"/>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0" name="Text Placeholder 6">
            <a:extLst>
              <a:ext uri="{FF2B5EF4-FFF2-40B4-BE49-F238E27FC236}">
                <a16:creationId xmlns:a16="http://schemas.microsoft.com/office/drawing/2014/main" id="{C8B3EF0E-96C9-43A1-B1A3-9F3A85846C30}"/>
              </a:ext>
            </a:extLst>
          </p:cNvPr>
          <p:cNvSpPr>
            <a:spLocks noGrp="1"/>
          </p:cNvSpPr>
          <p:nvPr>
            <p:ph type="body" sz="quarter" idx="23" hasCustomPrompt="1"/>
          </p:nvPr>
        </p:nvSpPr>
        <p:spPr>
          <a:xfrm>
            <a:off x="9453783" y="1003331"/>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21" name="Text Placeholder 6">
            <a:extLst>
              <a:ext uri="{FF2B5EF4-FFF2-40B4-BE49-F238E27FC236}">
                <a16:creationId xmlns:a16="http://schemas.microsoft.com/office/drawing/2014/main" id="{486A2322-9C74-4F6D-8D8A-EF58A1B5D919}"/>
              </a:ext>
            </a:extLst>
          </p:cNvPr>
          <p:cNvSpPr>
            <a:spLocks noGrp="1"/>
          </p:cNvSpPr>
          <p:nvPr>
            <p:ph type="body" sz="quarter" idx="24" hasCustomPrompt="1"/>
          </p:nvPr>
        </p:nvSpPr>
        <p:spPr>
          <a:xfrm>
            <a:off x="9453783" y="1979591"/>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22" name="Text Placeholder 6">
            <a:extLst>
              <a:ext uri="{FF2B5EF4-FFF2-40B4-BE49-F238E27FC236}">
                <a16:creationId xmlns:a16="http://schemas.microsoft.com/office/drawing/2014/main" id="{A26627DF-67A3-4250-A36A-17B624EE1CD4}"/>
              </a:ext>
            </a:extLst>
          </p:cNvPr>
          <p:cNvSpPr>
            <a:spLocks noGrp="1"/>
          </p:cNvSpPr>
          <p:nvPr>
            <p:ph type="body" sz="quarter" idx="28" hasCustomPrompt="1"/>
          </p:nvPr>
        </p:nvSpPr>
        <p:spPr>
          <a:xfrm>
            <a:off x="9453783" y="692915"/>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Tree>
    <p:extLst>
      <p:ext uri="{BB962C8B-B14F-4D97-AF65-F5344CB8AC3E}">
        <p14:creationId xmlns:p14="http://schemas.microsoft.com/office/powerpoint/2010/main" val="9762860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Column 1 Half Page Image">
    <p:spTree>
      <p:nvGrpSpPr>
        <p:cNvPr id="1" name=""/>
        <p:cNvGrpSpPr/>
        <p:nvPr/>
      </p:nvGrpSpPr>
      <p:grpSpPr>
        <a:xfrm>
          <a:off x="0" y="0"/>
          <a:ext cx="0" cy="0"/>
          <a:chOff x="0" y="0"/>
          <a:chExt cx="0" cy="0"/>
        </a:xfrm>
      </p:grpSpPr>
      <p:sp>
        <p:nvSpPr>
          <p:cNvPr id="13" name="Picture Placeholder 3">
            <a:extLst>
              <a:ext uri="{FF2B5EF4-FFF2-40B4-BE49-F238E27FC236}">
                <a16:creationId xmlns:a16="http://schemas.microsoft.com/office/drawing/2014/main" id="{B991CCA0-CB9C-43B2-9F73-B0601C113C58}"/>
              </a:ext>
            </a:extLst>
          </p:cNvPr>
          <p:cNvSpPr>
            <a:spLocks noGrp="1"/>
          </p:cNvSpPr>
          <p:nvPr>
            <p:ph type="pic" sz="quarter" idx="14" hasCustomPrompt="1"/>
          </p:nvPr>
        </p:nvSpPr>
        <p:spPr>
          <a:xfrm>
            <a:off x="0" y="0"/>
            <a:ext cx="12192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solidFill>
                  <a:schemeClr val="bg1"/>
                </a:solidFill>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3886200"/>
            <a:ext cx="4952999" cy="2057400"/>
          </a:xfrm>
        </p:spPr>
        <p:txBody>
          <a:bodyPr>
            <a:noAutofit/>
          </a:bodyPr>
          <a:lstStyle/>
          <a:p>
            <a:pPr lvl="0"/>
            <a:r>
              <a:rPr lang="en-US" dirty="0"/>
              <a:t>Edit Master text styles</a:t>
            </a:r>
          </a:p>
          <a:p>
            <a:pPr lvl="1"/>
            <a:r>
              <a:rPr lang="en-US" dirty="0"/>
              <a:t>Second level</a:t>
            </a:r>
          </a:p>
          <a:p>
            <a:pPr lvl="2"/>
            <a:r>
              <a:rPr lang="en-US" dirty="0"/>
              <a:t>Third level</a:t>
            </a:r>
          </a:p>
        </p:txBody>
      </p:sp>
      <p:sp>
        <p:nvSpPr>
          <p:cNvPr id="8" name="Content Placeholder 4">
            <a:extLst>
              <a:ext uri="{FF2B5EF4-FFF2-40B4-BE49-F238E27FC236}">
                <a16:creationId xmlns:a16="http://schemas.microsoft.com/office/drawing/2014/main" id="{DBC6BBD2-6855-4574-A555-718AB36678BE}"/>
              </a:ext>
            </a:extLst>
          </p:cNvPr>
          <p:cNvSpPr>
            <a:spLocks noGrp="1"/>
          </p:cNvSpPr>
          <p:nvPr>
            <p:ph sz="quarter" idx="13"/>
          </p:nvPr>
        </p:nvSpPr>
        <p:spPr>
          <a:xfrm>
            <a:off x="6324601" y="3886200"/>
            <a:ext cx="4952999" cy="2057400"/>
          </a:xfrm>
        </p:spPr>
        <p:txBody>
          <a:bodyPr>
            <a:noAutofit/>
          </a:bodyPr>
          <a:lstStyle/>
          <a:p>
            <a:pPr lvl="0"/>
            <a:r>
              <a:rPr lang="en-US" dirty="0"/>
              <a:t>Edit Master text styles</a:t>
            </a:r>
          </a:p>
          <a:p>
            <a:pPr lvl="1"/>
            <a:r>
              <a:rPr lang="en-US" dirty="0"/>
              <a:t>Second level</a:t>
            </a:r>
          </a:p>
          <a:p>
            <a:pPr lvl="2"/>
            <a:r>
              <a:rPr lang="en-US" dirty="0"/>
              <a:t>Third level</a:t>
            </a:r>
          </a:p>
        </p:txBody>
      </p:sp>
      <p:sp>
        <p:nvSpPr>
          <p:cNvPr id="11" name="Text Placeholder 5">
            <a:extLst>
              <a:ext uri="{FF2B5EF4-FFF2-40B4-BE49-F238E27FC236}">
                <a16:creationId xmlns:a16="http://schemas.microsoft.com/office/drawing/2014/main" id="{C035ED0D-45BB-4414-A1DE-B7E9C0F31E8B}"/>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solidFill>
                  <a:schemeClr val="bg1"/>
                </a:solidFill>
              </a:defRPr>
            </a:lvl1pPr>
          </a:lstStyle>
          <a:p>
            <a:pPr lvl="0"/>
            <a:r>
              <a:rPr lang="en-US" dirty="0"/>
              <a:t>Subhead</a:t>
            </a:r>
          </a:p>
        </p:txBody>
      </p:sp>
      <p:sp>
        <p:nvSpPr>
          <p:cNvPr id="4" name="Date Placeholder 3">
            <a:extLst>
              <a:ext uri="{FF2B5EF4-FFF2-40B4-BE49-F238E27FC236}">
                <a16:creationId xmlns:a16="http://schemas.microsoft.com/office/drawing/2014/main" id="{20CF339E-F06A-4455-B992-F1394C64FDD9}"/>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6" name="Footer Placeholder 5">
            <a:extLst>
              <a:ext uri="{FF2B5EF4-FFF2-40B4-BE49-F238E27FC236}">
                <a16:creationId xmlns:a16="http://schemas.microsoft.com/office/drawing/2014/main" id="{896A507B-D607-4F5F-B560-32A62C350648}"/>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9" name="Slide Number Placeholder 8">
            <a:extLst>
              <a:ext uri="{FF2B5EF4-FFF2-40B4-BE49-F238E27FC236}">
                <a16:creationId xmlns:a16="http://schemas.microsoft.com/office/drawing/2014/main" id="{5F26F03D-CF72-4D8D-AF9A-9FAFAA6262F0}"/>
              </a:ext>
            </a:extLst>
          </p:cNvPr>
          <p:cNvSpPr>
            <a:spLocks noGrp="1"/>
          </p:cNvSpPr>
          <p:nvPr>
            <p:ph type="sldNum" sz="quarter" idx="17"/>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975859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Column 2 Half Page Images">
    <p:spTree>
      <p:nvGrpSpPr>
        <p:cNvPr id="1" name=""/>
        <p:cNvGrpSpPr/>
        <p:nvPr/>
      </p:nvGrpSpPr>
      <p:grpSpPr>
        <a:xfrm>
          <a:off x="0" y="0"/>
          <a:ext cx="0" cy="0"/>
          <a:chOff x="0" y="0"/>
          <a:chExt cx="0" cy="0"/>
        </a:xfrm>
      </p:grpSpPr>
      <p:sp>
        <p:nvSpPr>
          <p:cNvPr id="13" name="Picture Placeholder 3">
            <a:extLst>
              <a:ext uri="{FF2B5EF4-FFF2-40B4-BE49-F238E27FC236}">
                <a16:creationId xmlns:a16="http://schemas.microsoft.com/office/drawing/2014/main" id="{B991CCA0-CB9C-43B2-9F73-B0601C113C58}"/>
              </a:ext>
            </a:extLst>
          </p:cNvPr>
          <p:cNvSpPr>
            <a:spLocks noGrp="1"/>
          </p:cNvSpPr>
          <p:nvPr>
            <p:ph type="pic" sz="quarter" idx="14" hasCustomPrompt="1"/>
          </p:nvPr>
        </p:nvSpPr>
        <p:spPr>
          <a:xfrm>
            <a:off x="0" y="0"/>
            <a:ext cx="6096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solidFill>
                  <a:schemeClr val="bg1"/>
                </a:solidFill>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3886200"/>
            <a:ext cx="4952999" cy="2057400"/>
          </a:xfrm>
        </p:spPr>
        <p:txBody>
          <a:bodyPr>
            <a:noAutofit/>
          </a:bodyPr>
          <a:lstStyle/>
          <a:p>
            <a:pPr lvl="0"/>
            <a:r>
              <a:rPr lang="en-US" dirty="0"/>
              <a:t>Edit Master text styles</a:t>
            </a:r>
          </a:p>
          <a:p>
            <a:pPr lvl="1"/>
            <a:r>
              <a:rPr lang="en-US" dirty="0"/>
              <a:t>Second level</a:t>
            </a:r>
          </a:p>
          <a:p>
            <a:pPr lvl="2"/>
            <a:r>
              <a:rPr lang="en-US" dirty="0"/>
              <a:t>Third level</a:t>
            </a:r>
          </a:p>
        </p:txBody>
      </p:sp>
      <p:sp>
        <p:nvSpPr>
          <p:cNvPr id="8" name="Content Placeholder 4">
            <a:extLst>
              <a:ext uri="{FF2B5EF4-FFF2-40B4-BE49-F238E27FC236}">
                <a16:creationId xmlns:a16="http://schemas.microsoft.com/office/drawing/2014/main" id="{DBC6BBD2-6855-4574-A555-718AB36678BE}"/>
              </a:ext>
            </a:extLst>
          </p:cNvPr>
          <p:cNvSpPr>
            <a:spLocks noGrp="1"/>
          </p:cNvSpPr>
          <p:nvPr>
            <p:ph sz="quarter" idx="13"/>
          </p:nvPr>
        </p:nvSpPr>
        <p:spPr>
          <a:xfrm>
            <a:off x="6324601" y="3886200"/>
            <a:ext cx="4952999" cy="2057400"/>
          </a:xfrm>
        </p:spPr>
        <p:txBody>
          <a:bodyPr>
            <a:noAutofit/>
          </a:bodyPr>
          <a:lstStyle/>
          <a:p>
            <a:pPr lvl="0"/>
            <a:r>
              <a:rPr lang="en-US" dirty="0"/>
              <a:t>Edit Master text styles</a:t>
            </a:r>
          </a:p>
          <a:p>
            <a:pPr lvl="1"/>
            <a:r>
              <a:rPr lang="en-US" dirty="0"/>
              <a:t>Second level</a:t>
            </a:r>
          </a:p>
          <a:p>
            <a:pPr lvl="2"/>
            <a:r>
              <a:rPr lang="en-US" dirty="0"/>
              <a:t>Third level</a:t>
            </a:r>
          </a:p>
        </p:txBody>
      </p:sp>
      <p:sp>
        <p:nvSpPr>
          <p:cNvPr id="11" name="Text Placeholder 5">
            <a:extLst>
              <a:ext uri="{FF2B5EF4-FFF2-40B4-BE49-F238E27FC236}">
                <a16:creationId xmlns:a16="http://schemas.microsoft.com/office/drawing/2014/main" id="{C035ED0D-45BB-4414-A1DE-B7E9C0F31E8B}"/>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solidFill>
                  <a:schemeClr val="bg1"/>
                </a:solidFill>
              </a:defRPr>
            </a:lvl1pPr>
          </a:lstStyle>
          <a:p>
            <a:pPr lvl="0"/>
            <a:r>
              <a:rPr lang="en-US" dirty="0"/>
              <a:t>Subhead</a:t>
            </a:r>
          </a:p>
        </p:txBody>
      </p:sp>
      <p:sp>
        <p:nvSpPr>
          <p:cNvPr id="4" name="Date Placeholder 3">
            <a:extLst>
              <a:ext uri="{FF2B5EF4-FFF2-40B4-BE49-F238E27FC236}">
                <a16:creationId xmlns:a16="http://schemas.microsoft.com/office/drawing/2014/main" id="{20CF339E-F06A-4455-B992-F1394C64FDD9}"/>
              </a:ext>
            </a:extLst>
          </p:cNvPr>
          <p:cNvSpPr>
            <a:spLocks noGrp="1"/>
          </p:cNvSpPr>
          <p:nvPr>
            <p:ph type="dt" sz="half" idx="15"/>
          </p:nvPr>
        </p:nvSpPr>
        <p:spPr/>
        <p:txBody>
          <a:bodyPr/>
          <a:lstStyle/>
          <a:p>
            <a:r>
              <a:rPr lang="en-US"/>
              <a:t>Presentation Name – </a:t>
            </a:r>
            <a:fld id="{C8154098-9663-47DE-8729-D405AB004127}" type="datetime1">
              <a:rPr lang="en-US" smtClean="0"/>
              <a:t>3/1/2022</a:t>
            </a:fld>
            <a:endParaRPr lang="en-US" dirty="0"/>
          </a:p>
        </p:txBody>
      </p:sp>
      <p:sp>
        <p:nvSpPr>
          <p:cNvPr id="6" name="Footer Placeholder 5">
            <a:extLst>
              <a:ext uri="{FF2B5EF4-FFF2-40B4-BE49-F238E27FC236}">
                <a16:creationId xmlns:a16="http://schemas.microsoft.com/office/drawing/2014/main" id="{896A507B-D607-4F5F-B560-32A62C350648}"/>
              </a:ext>
            </a:extLst>
          </p:cNvPr>
          <p:cNvSpPr>
            <a:spLocks noGrp="1"/>
          </p:cNvSpPr>
          <p:nvPr>
            <p:ph type="ftr" sz="quarter" idx="16"/>
          </p:nvPr>
        </p:nvSpPr>
        <p:spPr/>
        <p:txBody>
          <a:bodyPr/>
          <a:lstStyle>
            <a:lvl1pPr>
              <a:defRPr lang="en-US" b="0" i="0" smtClean="0">
                <a:effectLst/>
              </a:defRPr>
            </a:lvl1pPr>
          </a:lstStyle>
          <a:p>
            <a:r>
              <a:rPr lang="en-GB" dirty="0"/>
              <a:t>© 2021 NOV Inc. All rights reserved.</a:t>
            </a:r>
            <a:endParaRPr lang="en-US" dirty="0"/>
          </a:p>
        </p:txBody>
      </p:sp>
      <p:sp>
        <p:nvSpPr>
          <p:cNvPr id="9" name="Slide Number Placeholder 8">
            <a:extLst>
              <a:ext uri="{FF2B5EF4-FFF2-40B4-BE49-F238E27FC236}">
                <a16:creationId xmlns:a16="http://schemas.microsoft.com/office/drawing/2014/main" id="{5F26F03D-CF72-4D8D-AF9A-9FAFAA6262F0}"/>
              </a:ext>
            </a:extLst>
          </p:cNvPr>
          <p:cNvSpPr>
            <a:spLocks noGrp="1"/>
          </p:cNvSpPr>
          <p:nvPr>
            <p:ph type="sldNum" sz="quarter" idx="17"/>
          </p:nvPr>
        </p:nvSpPr>
        <p:spPr/>
        <p:txBody>
          <a:bodyPr/>
          <a:lstStyle/>
          <a:p>
            <a:fld id="{A3780DC7-88EF-4BF2-8AC4-A5E9961F4A72}" type="slidenum">
              <a:rPr lang="en-US" smtClean="0"/>
              <a:pPr/>
              <a:t>‹#›</a:t>
            </a:fld>
            <a:endParaRPr lang="en-US" dirty="0"/>
          </a:p>
        </p:txBody>
      </p:sp>
      <p:sp>
        <p:nvSpPr>
          <p:cNvPr id="10" name="Picture Placeholder 3">
            <a:extLst>
              <a:ext uri="{FF2B5EF4-FFF2-40B4-BE49-F238E27FC236}">
                <a16:creationId xmlns:a16="http://schemas.microsoft.com/office/drawing/2014/main" id="{2B020BAA-2E3A-4536-AB84-CEA45794516B}"/>
              </a:ext>
            </a:extLst>
          </p:cNvPr>
          <p:cNvSpPr>
            <a:spLocks noGrp="1"/>
          </p:cNvSpPr>
          <p:nvPr>
            <p:ph type="pic" sz="quarter" idx="18" hasCustomPrompt="1"/>
          </p:nvPr>
        </p:nvSpPr>
        <p:spPr>
          <a:xfrm>
            <a:off x="6096000" y="0"/>
            <a:ext cx="6096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Tree>
    <p:extLst>
      <p:ext uri="{BB962C8B-B14F-4D97-AF65-F5344CB8AC3E}">
        <p14:creationId xmlns:p14="http://schemas.microsoft.com/office/powerpoint/2010/main" val="322191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Column 2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4490840"/>
            <a:ext cx="4952999" cy="1452760"/>
          </a:xfrm>
        </p:spPr>
        <p:txBody>
          <a:bodyPr/>
          <a:lstStyle/>
          <a:p>
            <a:pPr lvl="0"/>
            <a:r>
              <a:rPr lang="en-US" dirty="0"/>
              <a:t>Edit Master text styles</a:t>
            </a:r>
          </a:p>
          <a:p>
            <a:pPr lvl="1"/>
            <a:r>
              <a:rPr lang="en-US" dirty="0"/>
              <a:t>Second level</a:t>
            </a:r>
          </a:p>
          <a:p>
            <a:pPr lvl="2"/>
            <a:r>
              <a:rPr lang="en-US" dirty="0"/>
              <a:t>Third level</a:t>
            </a:r>
          </a:p>
        </p:txBody>
      </p:sp>
      <p:sp>
        <p:nvSpPr>
          <p:cNvPr id="8" name="Content Placeholder 4">
            <a:extLst>
              <a:ext uri="{FF2B5EF4-FFF2-40B4-BE49-F238E27FC236}">
                <a16:creationId xmlns:a16="http://schemas.microsoft.com/office/drawing/2014/main" id="{DBC6BBD2-6855-4574-A555-718AB36678BE}"/>
              </a:ext>
            </a:extLst>
          </p:cNvPr>
          <p:cNvSpPr>
            <a:spLocks noGrp="1"/>
          </p:cNvSpPr>
          <p:nvPr>
            <p:ph sz="quarter" idx="13"/>
          </p:nvPr>
        </p:nvSpPr>
        <p:spPr>
          <a:xfrm>
            <a:off x="6324601" y="4490840"/>
            <a:ext cx="4952999" cy="1452760"/>
          </a:xfrm>
        </p:spPr>
        <p:txBody>
          <a:bodyPr/>
          <a:lstStyle/>
          <a:p>
            <a:pPr lvl="0"/>
            <a:r>
              <a:rPr lang="en-US" dirty="0"/>
              <a:t>Edit Master text styles</a:t>
            </a:r>
          </a:p>
          <a:p>
            <a:pPr lvl="1"/>
            <a:r>
              <a:rPr lang="en-US" dirty="0"/>
              <a:t>Second level</a:t>
            </a:r>
          </a:p>
          <a:p>
            <a:pPr lvl="2"/>
            <a:r>
              <a:rPr lang="en-US" dirty="0"/>
              <a:t>Third level</a:t>
            </a:r>
          </a:p>
        </p:txBody>
      </p:sp>
      <p:sp>
        <p:nvSpPr>
          <p:cNvPr id="13" name="Picture Placeholder 3">
            <a:extLst>
              <a:ext uri="{FF2B5EF4-FFF2-40B4-BE49-F238E27FC236}">
                <a16:creationId xmlns:a16="http://schemas.microsoft.com/office/drawing/2014/main" id="{B991CCA0-CB9C-43B2-9F73-B0601C113C58}"/>
              </a:ext>
            </a:extLst>
          </p:cNvPr>
          <p:cNvSpPr>
            <a:spLocks noGrp="1"/>
          </p:cNvSpPr>
          <p:nvPr>
            <p:ph type="pic" sz="quarter" idx="14" hasCustomPrompt="1"/>
          </p:nvPr>
        </p:nvSpPr>
        <p:spPr>
          <a:xfrm>
            <a:off x="0" y="2102038"/>
            <a:ext cx="6096000"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4" name="Picture Placeholder 3">
            <a:extLst>
              <a:ext uri="{FF2B5EF4-FFF2-40B4-BE49-F238E27FC236}">
                <a16:creationId xmlns:a16="http://schemas.microsoft.com/office/drawing/2014/main" id="{63133F23-26AF-439F-8ACF-A5D3B58299F0}"/>
              </a:ext>
            </a:extLst>
          </p:cNvPr>
          <p:cNvSpPr>
            <a:spLocks noGrp="1"/>
          </p:cNvSpPr>
          <p:nvPr>
            <p:ph type="pic" sz="quarter" idx="15" hasCustomPrompt="1"/>
          </p:nvPr>
        </p:nvSpPr>
        <p:spPr>
          <a:xfrm>
            <a:off x="6095999" y="2102038"/>
            <a:ext cx="6096000"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1" name="Text Placeholder 5">
            <a:extLst>
              <a:ext uri="{FF2B5EF4-FFF2-40B4-BE49-F238E27FC236}">
                <a16:creationId xmlns:a16="http://schemas.microsoft.com/office/drawing/2014/main" id="{C035ED0D-45BB-4414-A1DE-B7E9C0F31E8B}"/>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9589F74-D637-4A9A-9363-3021A6F1EEBA}"/>
              </a:ext>
            </a:extLst>
          </p:cNvPr>
          <p:cNvSpPr>
            <a:spLocks noGrp="1"/>
          </p:cNvSpPr>
          <p:nvPr>
            <p:ph type="dt" sz="half" idx="16"/>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92FAF969-3253-4774-8DD7-BF5677D00DB2}"/>
              </a:ext>
            </a:extLst>
          </p:cNvPr>
          <p:cNvSpPr>
            <a:spLocks noGrp="1"/>
          </p:cNvSpPr>
          <p:nvPr>
            <p:ph type="ftr" sz="quarter" idx="17"/>
          </p:nvPr>
        </p:nvSpPr>
        <p:spPr/>
        <p:txBody>
          <a:bodyPr/>
          <a:lstStyle>
            <a:lvl1pPr>
              <a:defRPr lang="en-US" b="0" i="0" smtClean="0">
                <a:effectLst/>
              </a:defRPr>
            </a:lvl1pPr>
          </a:lstStyle>
          <a:p>
            <a:r>
              <a:rPr lang="en-GB" dirty="0"/>
              <a:t>© 2021 NOV Inc. All rights reserved.</a:t>
            </a:r>
            <a:endParaRPr lang="en-US" dirty="0"/>
          </a:p>
        </p:txBody>
      </p:sp>
      <p:sp>
        <p:nvSpPr>
          <p:cNvPr id="6" name="Slide Number Placeholder 5">
            <a:extLst>
              <a:ext uri="{FF2B5EF4-FFF2-40B4-BE49-F238E27FC236}">
                <a16:creationId xmlns:a16="http://schemas.microsoft.com/office/drawing/2014/main" id="{694F778C-9301-4658-8234-BA3527146EDE}"/>
              </a:ext>
            </a:extLst>
          </p:cNvPr>
          <p:cNvSpPr>
            <a:spLocks noGrp="1"/>
          </p:cNvSpPr>
          <p:nvPr>
            <p:ph type="sldNum" sz="quarter" idx="18"/>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792039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Column 3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4490840"/>
            <a:ext cx="4952999" cy="1452760"/>
          </a:xfrm>
        </p:spPr>
        <p:txBody>
          <a:bodyPr/>
          <a:lstStyle/>
          <a:p>
            <a:pPr lvl="0"/>
            <a:r>
              <a:rPr lang="en-US" dirty="0"/>
              <a:t>Edit Master text styles</a:t>
            </a:r>
          </a:p>
          <a:p>
            <a:pPr lvl="1"/>
            <a:r>
              <a:rPr lang="en-US" dirty="0"/>
              <a:t>Second level</a:t>
            </a:r>
          </a:p>
          <a:p>
            <a:pPr lvl="2"/>
            <a:r>
              <a:rPr lang="en-US" dirty="0"/>
              <a:t>Third level</a:t>
            </a:r>
          </a:p>
        </p:txBody>
      </p:sp>
      <p:sp>
        <p:nvSpPr>
          <p:cNvPr id="8" name="Content Placeholder 4">
            <a:extLst>
              <a:ext uri="{FF2B5EF4-FFF2-40B4-BE49-F238E27FC236}">
                <a16:creationId xmlns:a16="http://schemas.microsoft.com/office/drawing/2014/main" id="{DBC6BBD2-6855-4574-A555-718AB36678BE}"/>
              </a:ext>
            </a:extLst>
          </p:cNvPr>
          <p:cNvSpPr>
            <a:spLocks noGrp="1"/>
          </p:cNvSpPr>
          <p:nvPr>
            <p:ph sz="quarter" idx="13"/>
          </p:nvPr>
        </p:nvSpPr>
        <p:spPr>
          <a:xfrm>
            <a:off x="6324601" y="4490840"/>
            <a:ext cx="4952999" cy="1452760"/>
          </a:xfrm>
        </p:spPr>
        <p:txBody>
          <a:bodyPr/>
          <a:lstStyle/>
          <a:p>
            <a:pPr lvl="0"/>
            <a:r>
              <a:rPr lang="en-US" dirty="0"/>
              <a:t>Edit Master text styles</a:t>
            </a:r>
          </a:p>
          <a:p>
            <a:pPr lvl="1"/>
            <a:r>
              <a:rPr lang="en-US" dirty="0"/>
              <a:t>Second level</a:t>
            </a:r>
          </a:p>
          <a:p>
            <a:pPr lvl="2"/>
            <a:r>
              <a:rPr lang="en-US" dirty="0"/>
              <a:t>Third level</a:t>
            </a:r>
          </a:p>
        </p:txBody>
      </p:sp>
      <p:sp>
        <p:nvSpPr>
          <p:cNvPr id="13" name="Picture Placeholder 3">
            <a:extLst>
              <a:ext uri="{FF2B5EF4-FFF2-40B4-BE49-F238E27FC236}">
                <a16:creationId xmlns:a16="http://schemas.microsoft.com/office/drawing/2014/main" id="{B991CCA0-CB9C-43B2-9F73-B0601C113C58}"/>
              </a:ext>
            </a:extLst>
          </p:cNvPr>
          <p:cNvSpPr>
            <a:spLocks noGrp="1"/>
          </p:cNvSpPr>
          <p:nvPr>
            <p:ph type="pic" sz="quarter" idx="14" hasCustomPrompt="1"/>
          </p:nvPr>
        </p:nvSpPr>
        <p:spPr>
          <a:xfrm>
            <a:off x="0" y="2102038"/>
            <a:ext cx="4063999"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4" name="Picture Placeholder 3">
            <a:extLst>
              <a:ext uri="{FF2B5EF4-FFF2-40B4-BE49-F238E27FC236}">
                <a16:creationId xmlns:a16="http://schemas.microsoft.com/office/drawing/2014/main" id="{63133F23-26AF-439F-8ACF-A5D3B58299F0}"/>
              </a:ext>
            </a:extLst>
          </p:cNvPr>
          <p:cNvSpPr>
            <a:spLocks noGrp="1"/>
          </p:cNvSpPr>
          <p:nvPr>
            <p:ph type="pic" sz="quarter" idx="15" hasCustomPrompt="1"/>
          </p:nvPr>
        </p:nvSpPr>
        <p:spPr>
          <a:xfrm>
            <a:off x="8127997" y="2102038"/>
            <a:ext cx="4064002"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1" name="Text Placeholder 5">
            <a:extLst>
              <a:ext uri="{FF2B5EF4-FFF2-40B4-BE49-F238E27FC236}">
                <a16:creationId xmlns:a16="http://schemas.microsoft.com/office/drawing/2014/main" id="{C035ED0D-45BB-4414-A1DE-B7E9C0F31E8B}"/>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9589F74-D637-4A9A-9363-3021A6F1EEBA}"/>
              </a:ext>
            </a:extLst>
          </p:cNvPr>
          <p:cNvSpPr>
            <a:spLocks noGrp="1"/>
          </p:cNvSpPr>
          <p:nvPr>
            <p:ph type="dt" sz="half" idx="16"/>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92FAF969-3253-4774-8DD7-BF5677D00DB2}"/>
              </a:ext>
            </a:extLst>
          </p:cNvPr>
          <p:cNvSpPr>
            <a:spLocks noGrp="1"/>
          </p:cNvSpPr>
          <p:nvPr>
            <p:ph type="ftr" sz="quarter" idx="17"/>
          </p:nvPr>
        </p:nvSpPr>
        <p:spPr/>
        <p:txBody>
          <a:bodyPr/>
          <a:lstStyle>
            <a:lvl1pPr>
              <a:defRPr lang="en-US" b="0" i="0" smtClean="0">
                <a:effectLst/>
              </a:defRPr>
            </a:lvl1pPr>
          </a:lstStyle>
          <a:p>
            <a:r>
              <a:rPr lang="en-GB" dirty="0"/>
              <a:t>© 2021 NOV Inc. All rights reserved.</a:t>
            </a:r>
            <a:endParaRPr lang="en-US" dirty="0"/>
          </a:p>
        </p:txBody>
      </p:sp>
      <p:sp>
        <p:nvSpPr>
          <p:cNvPr id="6" name="Slide Number Placeholder 5">
            <a:extLst>
              <a:ext uri="{FF2B5EF4-FFF2-40B4-BE49-F238E27FC236}">
                <a16:creationId xmlns:a16="http://schemas.microsoft.com/office/drawing/2014/main" id="{694F778C-9301-4658-8234-BA3527146EDE}"/>
              </a:ext>
            </a:extLst>
          </p:cNvPr>
          <p:cNvSpPr>
            <a:spLocks noGrp="1"/>
          </p:cNvSpPr>
          <p:nvPr>
            <p:ph type="sldNum" sz="quarter" idx="18"/>
          </p:nvPr>
        </p:nvSpPr>
        <p:spPr/>
        <p:txBody>
          <a:bodyPr/>
          <a:lstStyle/>
          <a:p>
            <a:fld id="{A3780DC7-88EF-4BF2-8AC4-A5E9961F4A72}" type="slidenum">
              <a:rPr lang="en-US" smtClean="0"/>
              <a:pPr/>
              <a:t>‹#›</a:t>
            </a:fld>
            <a:endParaRPr lang="en-US" dirty="0"/>
          </a:p>
        </p:txBody>
      </p:sp>
      <p:sp>
        <p:nvSpPr>
          <p:cNvPr id="16" name="Picture Placeholder 3">
            <a:extLst>
              <a:ext uri="{FF2B5EF4-FFF2-40B4-BE49-F238E27FC236}">
                <a16:creationId xmlns:a16="http://schemas.microsoft.com/office/drawing/2014/main" id="{29C7BF30-E460-4968-AA52-662C244687C7}"/>
              </a:ext>
            </a:extLst>
          </p:cNvPr>
          <p:cNvSpPr>
            <a:spLocks noGrp="1"/>
          </p:cNvSpPr>
          <p:nvPr>
            <p:ph type="pic" sz="quarter" idx="19" hasCustomPrompt="1"/>
          </p:nvPr>
        </p:nvSpPr>
        <p:spPr>
          <a:xfrm>
            <a:off x="4063997" y="2102038"/>
            <a:ext cx="4064001"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Tree>
    <p:extLst>
      <p:ext uri="{BB962C8B-B14F-4D97-AF65-F5344CB8AC3E}">
        <p14:creationId xmlns:p14="http://schemas.microsoft.com/office/powerpoint/2010/main" val="23624258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Column 4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1B0D-AAD7-4CD2-A110-395690DEACDC}"/>
              </a:ext>
            </a:extLst>
          </p:cNvPr>
          <p:cNvSpPr>
            <a:spLocks noGrp="1"/>
          </p:cNvSpPr>
          <p:nvPr>
            <p:ph type="title" hasCustomPrompt="1"/>
          </p:nvPr>
        </p:nvSpPr>
        <p:spPr/>
        <p:txBody>
          <a:bodyPr/>
          <a:lstStyle>
            <a:lvl1pPr>
              <a:defRPr/>
            </a:lvl1pPr>
          </a:lstStyle>
          <a:p>
            <a:r>
              <a:rPr lang="en-US" dirty="0"/>
              <a:t>Header</a:t>
            </a:r>
          </a:p>
        </p:txBody>
      </p:sp>
      <p:sp>
        <p:nvSpPr>
          <p:cNvPr id="7" name="Content Placeholder 4">
            <a:extLst>
              <a:ext uri="{FF2B5EF4-FFF2-40B4-BE49-F238E27FC236}">
                <a16:creationId xmlns:a16="http://schemas.microsoft.com/office/drawing/2014/main" id="{52C9C8E3-6AB1-4DC4-91C5-04829F8E47E9}"/>
              </a:ext>
            </a:extLst>
          </p:cNvPr>
          <p:cNvSpPr>
            <a:spLocks noGrp="1"/>
          </p:cNvSpPr>
          <p:nvPr>
            <p:ph sz="quarter" idx="12"/>
          </p:nvPr>
        </p:nvSpPr>
        <p:spPr>
          <a:xfrm>
            <a:off x="914400" y="4490840"/>
            <a:ext cx="4952999" cy="1452760"/>
          </a:xfrm>
        </p:spPr>
        <p:txBody>
          <a:bodyPr/>
          <a:lstStyle/>
          <a:p>
            <a:pPr lvl="0"/>
            <a:r>
              <a:rPr lang="en-US" dirty="0"/>
              <a:t>Edit Master text styles</a:t>
            </a:r>
          </a:p>
          <a:p>
            <a:pPr lvl="1"/>
            <a:r>
              <a:rPr lang="en-US" dirty="0"/>
              <a:t>Second level</a:t>
            </a:r>
          </a:p>
          <a:p>
            <a:pPr lvl="2"/>
            <a:r>
              <a:rPr lang="en-US" dirty="0"/>
              <a:t>Third level</a:t>
            </a:r>
          </a:p>
        </p:txBody>
      </p:sp>
      <p:sp>
        <p:nvSpPr>
          <p:cNvPr id="8" name="Content Placeholder 4">
            <a:extLst>
              <a:ext uri="{FF2B5EF4-FFF2-40B4-BE49-F238E27FC236}">
                <a16:creationId xmlns:a16="http://schemas.microsoft.com/office/drawing/2014/main" id="{DBC6BBD2-6855-4574-A555-718AB36678BE}"/>
              </a:ext>
            </a:extLst>
          </p:cNvPr>
          <p:cNvSpPr>
            <a:spLocks noGrp="1"/>
          </p:cNvSpPr>
          <p:nvPr>
            <p:ph sz="quarter" idx="13"/>
          </p:nvPr>
        </p:nvSpPr>
        <p:spPr>
          <a:xfrm>
            <a:off x="6324601" y="4490840"/>
            <a:ext cx="4952999" cy="1452760"/>
          </a:xfrm>
        </p:spPr>
        <p:txBody>
          <a:bodyPr/>
          <a:lstStyle/>
          <a:p>
            <a:pPr lvl="0"/>
            <a:r>
              <a:rPr lang="en-US" dirty="0"/>
              <a:t>Edit Master text styles</a:t>
            </a:r>
          </a:p>
          <a:p>
            <a:pPr lvl="1"/>
            <a:r>
              <a:rPr lang="en-US" dirty="0"/>
              <a:t>Second level</a:t>
            </a:r>
          </a:p>
          <a:p>
            <a:pPr lvl="2"/>
            <a:r>
              <a:rPr lang="en-US" dirty="0"/>
              <a:t>Third level</a:t>
            </a:r>
          </a:p>
        </p:txBody>
      </p:sp>
      <p:sp>
        <p:nvSpPr>
          <p:cNvPr id="11" name="Text Placeholder 5">
            <a:extLst>
              <a:ext uri="{FF2B5EF4-FFF2-40B4-BE49-F238E27FC236}">
                <a16:creationId xmlns:a16="http://schemas.microsoft.com/office/drawing/2014/main" id="{C035ED0D-45BB-4414-A1DE-B7E9C0F31E8B}"/>
              </a:ext>
            </a:extLst>
          </p:cNvPr>
          <p:cNvSpPr>
            <a:spLocks noGrp="1"/>
          </p:cNvSpPr>
          <p:nvPr>
            <p:ph type="body" sz="quarter" idx="11" hasCustomPrompt="1"/>
          </p:nvPr>
        </p:nvSpPr>
        <p:spPr>
          <a:xfrm>
            <a:off x="914400" y="1250194"/>
            <a:ext cx="10363200" cy="348987"/>
          </a:xfrm>
        </p:spPr>
        <p:txBody>
          <a:bodyPr tIns="0">
            <a:noAutofit/>
          </a:bodyPr>
          <a:lstStyle>
            <a:lvl1pPr marL="0" indent="0">
              <a:lnSpc>
                <a:spcPct val="100000"/>
              </a:lnSpc>
              <a:spcBef>
                <a:spcPts val="0"/>
              </a:spcBef>
              <a:spcAft>
                <a:spcPts val="0"/>
              </a:spcAft>
              <a:buNone/>
              <a:defRPr sz="2000"/>
            </a:lvl1pPr>
          </a:lstStyle>
          <a:p>
            <a:pPr lvl="0"/>
            <a:r>
              <a:rPr lang="en-US" dirty="0"/>
              <a:t>Subhead</a:t>
            </a:r>
          </a:p>
        </p:txBody>
      </p:sp>
      <p:sp>
        <p:nvSpPr>
          <p:cNvPr id="3" name="Date Placeholder 2">
            <a:extLst>
              <a:ext uri="{FF2B5EF4-FFF2-40B4-BE49-F238E27FC236}">
                <a16:creationId xmlns:a16="http://schemas.microsoft.com/office/drawing/2014/main" id="{69589F74-D637-4A9A-9363-3021A6F1EEBA}"/>
              </a:ext>
            </a:extLst>
          </p:cNvPr>
          <p:cNvSpPr>
            <a:spLocks noGrp="1"/>
          </p:cNvSpPr>
          <p:nvPr>
            <p:ph type="dt" sz="half" idx="16"/>
          </p:nvPr>
        </p:nvSpPr>
        <p:spPr/>
        <p:txBody>
          <a:bodyPr/>
          <a:lstStyle/>
          <a:p>
            <a:r>
              <a:rPr lang="en-US"/>
              <a:t>Presentation Name – </a:t>
            </a:r>
            <a:fld id="{C8154098-9663-47DE-8729-D405AB004127}" type="datetime1">
              <a:rPr lang="en-US" smtClean="0"/>
              <a:t>3/1/2022</a:t>
            </a:fld>
            <a:endParaRPr lang="en-US" dirty="0"/>
          </a:p>
        </p:txBody>
      </p:sp>
      <p:sp>
        <p:nvSpPr>
          <p:cNvPr id="4" name="Footer Placeholder 3">
            <a:extLst>
              <a:ext uri="{FF2B5EF4-FFF2-40B4-BE49-F238E27FC236}">
                <a16:creationId xmlns:a16="http://schemas.microsoft.com/office/drawing/2014/main" id="{92FAF969-3253-4774-8DD7-BF5677D00DB2}"/>
              </a:ext>
            </a:extLst>
          </p:cNvPr>
          <p:cNvSpPr>
            <a:spLocks noGrp="1"/>
          </p:cNvSpPr>
          <p:nvPr>
            <p:ph type="ftr" sz="quarter" idx="17"/>
          </p:nvPr>
        </p:nvSpPr>
        <p:spPr/>
        <p:txBody>
          <a:bodyPr/>
          <a:lstStyle>
            <a:lvl1pPr>
              <a:defRPr lang="en-US" b="0" i="0" smtClean="0">
                <a:effectLst/>
              </a:defRPr>
            </a:lvl1pPr>
          </a:lstStyle>
          <a:p>
            <a:r>
              <a:rPr lang="en-GB" dirty="0"/>
              <a:t>© 2021 NOV Inc. All rights reserved.</a:t>
            </a:r>
            <a:endParaRPr lang="en-US" dirty="0"/>
          </a:p>
        </p:txBody>
      </p:sp>
      <p:sp>
        <p:nvSpPr>
          <p:cNvPr id="6" name="Slide Number Placeholder 5">
            <a:extLst>
              <a:ext uri="{FF2B5EF4-FFF2-40B4-BE49-F238E27FC236}">
                <a16:creationId xmlns:a16="http://schemas.microsoft.com/office/drawing/2014/main" id="{694F778C-9301-4658-8234-BA3527146EDE}"/>
              </a:ext>
            </a:extLst>
          </p:cNvPr>
          <p:cNvSpPr>
            <a:spLocks noGrp="1"/>
          </p:cNvSpPr>
          <p:nvPr>
            <p:ph type="sldNum" sz="quarter" idx="18"/>
          </p:nvPr>
        </p:nvSpPr>
        <p:spPr/>
        <p:txBody>
          <a:bodyPr/>
          <a:lstStyle/>
          <a:p>
            <a:fld id="{A3780DC7-88EF-4BF2-8AC4-A5E9961F4A72}" type="slidenum">
              <a:rPr lang="en-US" smtClean="0"/>
              <a:pPr/>
              <a:t>‹#›</a:t>
            </a:fld>
            <a:endParaRPr lang="en-US" dirty="0"/>
          </a:p>
        </p:txBody>
      </p:sp>
      <p:sp>
        <p:nvSpPr>
          <p:cNvPr id="19" name="Picture Placeholder 3">
            <a:extLst>
              <a:ext uri="{FF2B5EF4-FFF2-40B4-BE49-F238E27FC236}">
                <a16:creationId xmlns:a16="http://schemas.microsoft.com/office/drawing/2014/main" id="{D8797B27-C576-4FB1-A953-022B6ABB127F}"/>
              </a:ext>
            </a:extLst>
          </p:cNvPr>
          <p:cNvSpPr>
            <a:spLocks noGrp="1"/>
          </p:cNvSpPr>
          <p:nvPr>
            <p:ph type="pic" sz="quarter" idx="19" hasCustomPrompt="1"/>
          </p:nvPr>
        </p:nvSpPr>
        <p:spPr>
          <a:xfrm>
            <a:off x="0" y="2102038"/>
            <a:ext cx="3061414"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0" name="Picture Placeholder 3">
            <a:extLst>
              <a:ext uri="{FF2B5EF4-FFF2-40B4-BE49-F238E27FC236}">
                <a16:creationId xmlns:a16="http://schemas.microsoft.com/office/drawing/2014/main" id="{FE1D2399-AE83-4387-B0F1-B410B4A9EEC6}"/>
              </a:ext>
            </a:extLst>
          </p:cNvPr>
          <p:cNvSpPr>
            <a:spLocks noGrp="1"/>
          </p:cNvSpPr>
          <p:nvPr>
            <p:ph type="pic" sz="quarter" idx="21" hasCustomPrompt="1"/>
          </p:nvPr>
        </p:nvSpPr>
        <p:spPr>
          <a:xfrm>
            <a:off x="3061414" y="2102038"/>
            <a:ext cx="3047998"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1" name="Picture Placeholder 3">
            <a:extLst>
              <a:ext uri="{FF2B5EF4-FFF2-40B4-BE49-F238E27FC236}">
                <a16:creationId xmlns:a16="http://schemas.microsoft.com/office/drawing/2014/main" id="{4C1B2890-5D71-42CF-8BDE-8428A1B405C5}"/>
              </a:ext>
            </a:extLst>
          </p:cNvPr>
          <p:cNvSpPr>
            <a:spLocks noGrp="1"/>
          </p:cNvSpPr>
          <p:nvPr>
            <p:ph type="pic" sz="quarter" idx="22" hasCustomPrompt="1"/>
          </p:nvPr>
        </p:nvSpPr>
        <p:spPr>
          <a:xfrm>
            <a:off x="6109412" y="2102038"/>
            <a:ext cx="3047998"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2" name="Picture Placeholder 3">
            <a:extLst>
              <a:ext uri="{FF2B5EF4-FFF2-40B4-BE49-F238E27FC236}">
                <a16:creationId xmlns:a16="http://schemas.microsoft.com/office/drawing/2014/main" id="{C2F2B9EB-17B0-4C5D-9680-91FCA40ADFC8}"/>
              </a:ext>
            </a:extLst>
          </p:cNvPr>
          <p:cNvSpPr>
            <a:spLocks noGrp="1"/>
          </p:cNvSpPr>
          <p:nvPr>
            <p:ph type="pic" sz="quarter" idx="23" hasCustomPrompt="1"/>
          </p:nvPr>
        </p:nvSpPr>
        <p:spPr>
          <a:xfrm>
            <a:off x="9157412" y="2102038"/>
            <a:ext cx="3034588" cy="1931602"/>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Tree>
    <p:extLst>
      <p:ext uri="{BB962C8B-B14F-4D97-AF65-F5344CB8AC3E}">
        <p14:creationId xmlns:p14="http://schemas.microsoft.com/office/powerpoint/2010/main" val="17695556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4 Picture Grid">
    <p:spTree>
      <p:nvGrpSpPr>
        <p:cNvPr id="1" name=""/>
        <p:cNvGrpSpPr/>
        <p:nvPr/>
      </p:nvGrpSpPr>
      <p:grpSpPr>
        <a:xfrm>
          <a:off x="0" y="0"/>
          <a:ext cx="0" cy="0"/>
          <a:chOff x="0" y="0"/>
          <a:chExt cx="0" cy="0"/>
        </a:xfrm>
      </p:grpSpPr>
      <p:sp>
        <p:nvSpPr>
          <p:cNvPr id="22" name="Picture Placeholder 3">
            <a:extLst>
              <a:ext uri="{FF2B5EF4-FFF2-40B4-BE49-F238E27FC236}">
                <a16:creationId xmlns:a16="http://schemas.microsoft.com/office/drawing/2014/main" id="{AB40BA12-4FAE-4AF1-BEDA-F90D245B36B3}"/>
              </a:ext>
            </a:extLst>
          </p:cNvPr>
          <p:cNvSpPr>
            <a:spLocks noGrp="1"/>
          </p:cNvSpPr>
          <p:nvPr>
            <p:ph type="pic" sz="quarter" idx="15" hasCustomPrompt="1"/>
          </p:nvPr>
        </p:nvSpPr>
        <p:spPr>
          <a:xfrm>
            <a:off x="3" y="0"/>
            <a:ext cx="6095996"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3" name="Picture Placeholder 3">
            <a:extLst>
              <a:ext uri="{FF2B5EF4-FFF2-40B4-BE49-F238E27FC236}">
                <a16:creationId xmlns:a16="http://schemas.microsoft.com/office/drawing/2014/main" id="{000B6AE4-DF57-46D2-878C-23FBE1074EE7}"/>
              </a:ext>
            </a:extLst>
          </p:cNvPr>
          <p:cNvSpPr>
            <a:spLocks noGrp="1"/>
          </p:cNvSpPr>
          <p:nvPr>
            <p:ph type="pic" sz="quarter" idx="16" hasCustomPrompt="1"/>
          </p:nvPr>
        </p:nvSpPr>
        <p:spPr>
          <a:xfrm>
            <a:off x="6096002" y="0"/>
            <a:ext cx="6095995"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4" name="Picture Placeholder 3">
            <a:extLst>
              <a:ext uri="{FF2B5EF4-FFF2-40B4-BE49-F238E27FC236}">
                <a16:creationId xmlns:a16="http://schemas.microsoft.com/office/drawing/2014/main" id="{8E964694-6740-450D-9568-3F2E64BC44EB}"/>
              </a:ext>
            </a:extLst>
          </p:cNvPr>
          <p:cNvSpPr>
            <a:spLocks noGrp="1"/>
          </p:cNvSpPr>
          <p:nvPr>
            <p:ph type="pic" sz="quarter" idx="18" hasCustomPrompt="1"/>
          </p:nvPr>
        </p:nvSpPr>
        <p:spPr>
          <a:xfrm>
            <a:off x="2" y="3429000"/>
            <a:ext cx="6095994"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5" name="Picture Placeholder 3">
            <a:extLst>
              <a:ext uri="{FF2B5EF4-FFF2-40B4-BE49-F238E27FC236}">
                <a16:creationId xmlns:a16="http://schemas.microsoft.com/office/drawing/2014/main" id="{7BF86FEF-FAB4-4F93-B0F2-29B6E9E1E121}"/>
              </a:ext>
            </a:extLst>
          </p:cNvPr>
          <p:cNvSpPr>
            <a:spLocks noGrp="1"/>
          </p:cNvSpPr>
          <p:nvPr>
            <p:ph type="pic" sz="quarter" idx="19" hasCustomPrompt="1"/>
          </p:nvPr>
        </p:nvSpPr>
        <p:spPr>
          <a:xfrm>
            <a:off x="6096000" y="3429000"/>
            <a:ext cx="6096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Date Placeholder 1">
            <a:extLst>
              <a:ext uri="{FF2B5EF4-FFF2-40B4-BE49-F238E27FC236}">
                <a16:creationId xmlns:a16="http://schemas.microsoft.com/office/drawing/2014/main" id="{E77D64A8-DADF-4666-BCA5-EBB8D294C369}"/>
              </a:ext>
            </a:extLst>
          </p:cNvPr>
          <p:cNvSpPr>
            <a:spLocks noGrp="1"/>
          </p:cNvSpPr>
          <p:nvPr>
            <p:ph type="dt" sz="half" idx="20"/>
          </p:nvPr>
        </p:nvSpPr>
        <p:spPr/>
        <p:txBody>
          <a:bodyPr/>
          <a:lstStyle/>
          <a:p>
            <a:r>
              <a:rPr lang="en-US"/>
              <a:t>Presentation Name – </a:t>
            </a:r>
            <a:fld id="{C8154098-9663-47DE-8729-D405AB004127}" type="datetime1">
              <a:rPr lang="en-US" smtClean="0"/>
              <a:t>3/1/2022</a:t>
            </a:fld>
            <a:endParaRPr lang="en-US" dirty="0"/>
          </a:p>
        </p:txBody>
      </p:sp>
      <p:sp>
        <p:nvSpPr>
          <p:cNvPr id="3" name="Footer Placeholder 2">
            <a:extLst>
              <a:ext uri="{FF2B5EF4-FFF2-40B4-BE49-F238E27FC236}">
                <a16:creationId xmlns:a16="http://schemas.microsoft.com/office/drawing/2014/main" id="{B87D0B0D-5172-477B-B283-6BB76374F2A0}"/>
              </a:ext>
            </a:extLst>
          </p:cNvPr>
          <p:cNvSpPr>
            <a:spLocks noGrp="1"/>
          </p:cNvSpPr>
          <p:nvPr>
            <p:ph type="ftr" sz="quarter" idx="21"/>
          </p:nvPr>
        </p:nvSpPr>
        <p:spPr/>
        <p:txBody>
          <a:bodyPr/>
          <a:lstStyle>
            <a:lvl1pPr>
              <a:defRPr lang="en-US" b="0" i="0" smtClean="0">
                <a:effectLst/>
              </a:defRPr>
            </a:lvl1pPr>
          </a:lstStyle>
          <a:p>
            <a:r>
              <a:rPr lang="en-GB" dirty="0"/>
              <a:t>© 2021 NOV Inc. All rights reserved.</a:t>
            </a:r>
            <a:endParaRPr lang="en-US" dirty="0"/>
          </a:p>
        </p:txBody>
      </p:sp>
      <p:sp>
        <p:nvSpPr>
          <p:cNvPr id="4" name="Slide Number Placeholder 3">
            <a:extLst>
              <a:ext uri="{FF2B5EF4-FFF2-40B4-BE49-F238E27FC236}">
                <a16:creationId xmlns:a16="http://schemas.microsoft.com/office/drawing/2014/main" id="{E7C989A8-E937-44C6-8411-F5B19D7401BF}"/>
              </a:ext>
            </a:extLst>
          </p:cNvPr>
          <p:cNvSpPr>
            <a:spLocks noGrp="1"/>
          </p:cNvSpPr>
          <p:nvPr>
            <p:ph type="sldNum" sz="quarter" idx="22"/>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13733127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4 Picture Grid with Callout">
    <p:bg>
      <p:bgPr>
        <a:solidFill>
          <a:schemeClr val="accent1"/>
        </a:solidFill>
        <a:effectLst/>
      </p:bgPr>
    </p:bg>
    <p:spTree>
      <p:nvGrpSpPr>
        <p:cNvPr id="1" name=""/>
        <p:cNvGrpSpPr/>
        <p:nvPr/>
      </p:nvGrpSpPr>
      <p:grpSpPr>
        <a:xfrm>
          <a:off x="0" y="0"/>
          <a:ext cx="0" cy="0"/>
          <a:chOff x="0" y="0"/>
          <a:chExt cx="0" cy="0"/>
        </a:xfrm>
      </p:grpSpPr>
      <p:sp>
        <p:nvSpPr>
          <p:cNvPr id="22" name="Picture Placeholder 3">
            <a:extLst>
              <a:ext uri="{FF2B5EF4-FFF2-40B4-BE49-F238E27FC236}">
                <a16:creationId xmlns:a16="http://schemas.microsoft.com/office/drawing/2014/main" id="{AB40BA12-4FAE-4AF1-BEDA-F90D245B36B3}"/>
              </a:ext>
            </a:extLst>
          </p:cNvPr>
          <p:cNvSpPr>
            <a:spLocks noGrp="1"/>
          </p:cNvSpPr>
          <p:nvPr>
            <p:ph type="pic" sz="quarter" idx="15" hasCustomPrompt="1"/>
          </p:nvPr>
        </p:nvSpPr>
        <p:spPr>
          <a:xfrm>
            <a:off x="3" y="0"/>
            <a:ext cx="6095996"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4" name="Picture Placeholder 3">
            <a:extLst>
              <a:ext uri="{FF2B5EF4-FFF2-40B4-BE49-F238E27FC236}">
                <a16:creationId xmlns:a16="http://schemas.microsoft.com/office/drawing/2014/main" id="{8E964694-6740-450D-9568-3F2E64BC44EB}"/>
              </a:ext>
            </a:extLst>
          </p:cNvPr>
          <p:cNvSpPr>
            <a:spLocks noGrp="1"/>
          </p:cNvSpPr>
          <p:nvPr>
            <p:ph type="pic" sz="quarter" idx="18" hasCustomPrompt="1"/>
          </p:nvPr>
        </p:nvSpPr>
        <p:spPr>
          <a:xfrm>
            <a:off x="2" y="3429000"/>
            <a:ext cx="6095994"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5" name="Picture Placeholder 3">
            <a:extLst>
              <a:ext uri="{FF2B5EF4-FFF2-40B4-BE49-F238E27FC236}">
                <a16:creationId xmlns:a16="http://schemas.microsoft.com/office/drawing/2014/main" id="{7BF86FEF-FAB4-4F93-B0F2-29B6E9E1E121}"/>
              </a:ext>
            </a:extLst>
          </p:cNvPr>
          <p:cNvSpPr>
            <a:spLocks noGrp="1"/>
          </p:cNvSpPr>
          <p:nvPr>
            <p:ph type="pic" sz="quarter" idx="19" hasCustomPrompt="1"/>
          </p:nvPr>
        </p:nvSpPr>
        <p:spPr>
          <a:xfrm>
            <a:off x="6096000" y="3429000"/>
            <a:ext cx="6096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2" name="Date Placeholder 1">
            <a:extLst>
              <a:ext uri="{FF2B5EF4-FFF2-40B4-BE49-F238E27FC236}">
                <a16:creationId xmlns:a16="http://schemas.microsoft.com/office/drawing/2014/main" id="{E77D64A8-DADF-4666-BCA5-EBB8D294C369}"/>
              </a:ext>
            </a:extLst>
          </p:cNvPr>
          <p:cNvSpPr>
            <a:spLocks noGrp="1"/>
          </p:cNvSpPr>
          <p:nvPr>
            <p:ph type="dt" sz="half" idx="20"/>
          </p:nvPr>
        </p:nvSpPr>
        <p:spPr/>
        <p:txBody>
          <a:bodyPr/>
          <a:lstStyle/>
          <a:p>
            <a:r>
              <a:rPr lang="en-US"/>
              <a:t>Presentation Name – </a:t>
            </a:r>
            <a:fld id="{C8154098-9663-47DE-8729-D405AB004127}" type="datetime1">
              <a:rPr lang="en-US" smtClean="0"/>
              <a:t>3/1/2022</a:t>
            </a:fld>
            <a:endParaRPr lang="en-US" dirty="0"/>
          </a:p>
        </p:txBody>
      </p:sp>
      <p:sp>
        <p:nvSpPr>
          <p:cNvPr id="3" name="Footer Placeholder 2">
            <a:extLst>
              <a:ext uri="{FF2B5EF4-FFF2-40B4-BE49-F238E27FC236}">
                <a16:creationId xmlns:a16="http://schemas.microsoft.com/office/drawing/2014/main" id="{B87D0B0D-5172-477B-B283-6BB76374F2A0}"/>
              </a:ext>
            </a:extLst>
          </p:cNvPr>
          <p:cNvSpPr>
            <a:spLocks noGrp="1"/>
          </p:cNvSpPr>
          <p:nvPr>
            <p:ph type="ftr" sz="quarter" idx="21"/>
          </p:nvPr>
        </p:nvSpPr>
        <p:spPr/>
        <p:txBody>
          <a:bodyPr/>
          <a:lstStyle>
            <a:lvl1pPr>
              <a:defRPr lang="en-US" b="0" i="0" smtClean="0">
                <a:effectLst/>
              </a:defRPr>
            </a:lvl1pPr>
          </a:lstStyle>
          <a:p>
            <a:r>
              <a:rPr lang="en-GB" dirty="0"/>
              <a:t>© 2021 NOV Inc. All rights reserved.</a:t>
            </a:r>
            <a:endParaRPr lang="en-US" dirty="0"/>
          </a:p>
        </p:txBody>
      </p:sp>
      <p:sp>
        <p:nvSpPr>
          <p:cNvPr id="4" name="Slide Number Placeholder 3">
            <a:extLst>
              <a:ext uri="{FF2B5EF4-FFF2-40B4-BE49-F238E27FC236}">
                <a16:creationId xmlns:a16="http://schemas.microsoft.com/office/drawing/2014/main" id="{E7C989A8-E937-44C6-8411-F5B19D7401BF}"/>
              </a:ext>
            </a:extLst>
          </p:cNvPr>
          <p:cNvSpPr>
            <a:spLocks noGrp="1"/>
          </p:cNvSpPr>
          <p:nvPr>
            <p:ph type="sldNum" sz="quarter" idx="22"/>
          </p:nvPr>
        </p:nvSpPr>
        <p:spPr/>
        <p:txBody>
          <a:bodyPr/>
          <a:lstStyle/>
          <a:p>
            <a:fld id="{A3780DC7-88EF-4BF2-8AC4-A5E9961F4A72}" type="slidenum">
              <a:rPr lang="en-US" smtClean="0"/>
              <a:pPr/>
              <a:t>‹#›</a:t>
            </a:fld>
            <a:endParaRPr lang="en-US" dirty="0"/>
          </a:p>
        </p:txBody>
      </p:sp>
      <p:sp>
        <p:nvSpPr>
          <p:cNvPr id="14" name="Text Placeholder 6">
            <a:extLst>
              <a:ext uri="{FF2B5EF4-FFF2-40B4-BE49-F238E27FC236}">
                <a16:creationId xmlns:a16="http://schemas.microsoft.com/office/drawing/2014/main" id="{1FDCFB9D-143D-43E6-B1B6-36EA793346A4}"/>
              </a:ext>
            </a:extLst>
          </p:cNvPr>
          <p:cNvSpPr>
            <a:spLocks noGrp="1"/>
          </p:cNvSpPr>
          <p:nvPr>
            <p:ph type="body" sz="quarter" idx="23" hasCustomPrompt="1"/>
          </p:nvPr>
        </p:nvSpPr>
        <p:spPr>
          <a:xfrm>
            <a:off x="7872631" y="1256956"/>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15" name="Text Placeholder 6">
            <a:extLst>
              <a:ext uri="{FF2B5EF4-FFF2-40B4-BE49-F238E27FC236}">
                <a16:creationId xmlns:a16="http://schemas.microsoft.com/office/drawing/2014/main" id="{5D9ED8F9-D497-4849-A0EF-B496A2A26D72}"/>
              </a:ext>
            </a:extLst>
          </p:cNvPr>
          <p:cNvSpPr>
            <a:spLocks noGrp="1"/>
          </p:cNvSpPr>
          <p:nvPr>
            <p:ph type="body" sz="quarter" idx="24" hasCustomPrompt="1"/>
          </p:nvPr>
        </p:nvSpPr>
        <p:spPr>
          <a:xfrm>
            <a:off x="7872631" y="2233216"/>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16" name="Text Placeholder 6">
            <a:extLst>
              <a:ext uri="{FF2B5EF4-FFF2-40B4-BE49-F238E27FC236}">
                <a16:creationId xmlns:a16="http://schemas.microsoft.com/office/drawing/2014/main" id="{9C488ACA-CC71-4649-AB0B-856A9B516643}"/>
              </a:ext>
            </a:extLst>
          </p:cNvPr>
          <p:cNvSpPr>
            <a:spLocks noGrp="1"/>
          </p:cNvSpPr>
          <p:nvPr>
            <p:ph type="body" sz="quarter" idx="28" hasCustomPrompt="1"/>
          </p:nvPr>
        </p:nvSpPr>
        <p:spPr>
          <a:xfrm>
            <a:off x="7872631" y="946540"/>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Tree>
    <p:extLst>
      <p:ext uri="{BB962C8B-B14F-4D97-AF65-F5344CB8AC3E}">
        <p14:creationId xmlns:p14="http://schemas.microsoft.com/office/powerpoint/2010/main" val="21547898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6 Picture Grid">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29FC2201-F637-4F7C-A918-B63317664900}"/>
              </a:ext>
            </a:extLst>
          </p:cNvPr>
          <p:cNvSpPr>
            <a:spLocks noGrp="1"/>
          </p:cNvSpPr>
          <p:nvPr>
            <p:ph type="pic" sz="quarter" idx="14" hasCustomPrompt="1"/>
          </p:nvPr>
        </p:nvSpPr>
        <p:spPr>
          <a:xfrm>
            <a:off x="0" y="0"/>
            <a:ext cx="4064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7" name="Picture Placeholder 3">
            <a:extLst>
              <a:ext uri="{FF2B5EF4-FFF2-40B4-BE49-F238E27FC236}">
                <a16:creationId xmlns:a16="http://schemas.microsoft.com/office/drawing/2014/main" id="{678191B6-3C4A-4F3E-A1E9-257BE327C5E0}"/>
              </a:ext>
            </a:extLst>
          </p:cNvPr>
          <p:cNvSpPr>
            <a:spLocks noGrp="1"/>
          </p:cNvSpPr>
          <p:nvPr>
            <p:ph type="pic" sz="quarter" idx="15" hasCustomPrompt="1"/>
          </p:nvPr>
        </p:nvSpPr>
        <p:spPr>
          <a:xfrm>
            <a:off x="4064000" y="0"/>
            <a:ext cx="4063998"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8" name="Picture Placeholder 3">
            <a:extLst>
              <a:ext uri="{FF2B5EF4-FFF2-40B4-BE49-F238E27FC236}">
                <a16:creationId xmlns:a16="http://schemas.microsoft.com/office/drawing/2014/main" id="{F60370CB-7A6F-44EF-B278-B497EB93F601}"/>
              </a:ext>
            </a:extLst>
          </p:cNvPr>
          <p:cNvSpPr>
            <a:spLocks noGrp="1"/>
          </p:cNvSpPr>
          <p:nvPr>
            <p:ph type="pic" sz="quarter" idx="16" hasCustomPrompt="1"/>
          </p:nvPr>
        </p:nvSpPr>
        <p:spPr>
          <a:xfrm>
            <a:off x="8127999" y="0"/>
            <a:ext cx="4063999"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3" name="Picture Placeholder 3">
            <a:extLst>
              <a:ext uri="{FF2B5EF4-FFF2-40B4-BE49-F238E27FC236}">
                <a16:creationId xmlns:a16="http://schemas.microsoft.com/office/drawing/2014/main" id="{9A0B2460-A4E2-4A86-8282-A9B2A82873D8}"/>
              </a:ext>
            </a:extLst>
          </p:cNvPr>
          <p:cNvSpPr>
            <a:spLocks noGrp="1"/>
          </p:cNvSpPr>
          <p:nvPr>
            <p:ph type="pic" sz="quarter" idx="17" hasCustomPrompt="1"/>
          </p:nvPr>
        </p:nvSpPr>
        <p:spPr>
          <a:xfrm>
            <a:off x="0" y="3429000"/>
            <a:ext cx="4064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4" name="Picture Placeholder 3">
            <a:extLst>
              <a:ext uri="{FF2B5EF4-FFF2-40B4-BE49-F238E27FC236}">
                <a16:creationId xmlns:a16="http://schemas.microsoft.com/office/drawing/2014/main" id="{B65CAD8E-0A93-4F54-A784-40DC18F43CF0}"/>
              </a:ext>
            </a:extLst>
          </p:cNvPr>
          <p:cNvSpPr>
            <a:spLocks noGrp="1"/>
          </p:cNvSpPr>
          <p:nvPr>
            <p:ph type="pic" sz="quarter" idx="18" hasCustomPrompt="1"/>
          </p:nvPr>
        </p:nvSpPr>
        <p:spPr>
          <a:xfrm>
            <a:off x="4064000" y="3429000"/>
            <a:ext cx="4063998"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5" name="Picture Placeholder 3">
            <a:extLst>
              <a:ext uri="{FF2B5EF4-FFF2-40B4-BE49-F238E27FC236}">
                <a16:creationId xmlns:a16="http://schemas.microsoft.com/office/drawing/2014/main" id="{7953A5F0-F45B-4C5E-9113-5DC6413433C4}"/>
              </a:ext>
            </a:extLst>
          </p:cNvPr>
          <p:cNvSpPr>
            <a:spLocks noGrp="1"/>
          </p:cNvSpPr>
          <p:nvPr>
            <p:ph type="pic" sz="quarter" idx="19" hasCustomPrompt="1"/>
          </p:nvPr>
        </p:nvSpPr>
        <p:spPr>
          <a:xfrm>
            <a:off x="8127999" y="3429000"/>
            <a:ext cx="4063999"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1" name="Date Placeholder 10">
            <a:extLst>
              <a:ext uri="{FF2B5EF4-FFF2-40B4-BE49-F238E27FC236}">
                <a16:creationId xmlns:a16="http://schemas.microsoft.com/office/drawing/2014/main" id="{394B8439-8A6C-4D1F-87EF-F27C05FA2B78}"/>
              </a:ext>
            </a:extLst>
          </p:cNvPr>
          <p:cNvSpPr>
            <a:spLocks noGrp="1"/>
          </p:cNvSpPr>
          <p:nvPr>
            <p:ph type="dt" sz="half" idx="20"/>
          </p:nvPr>
        </p:nvSpPr>
        <p:spPr/>
        <p:txBody>
          <a:bodyPr/>
          <a:lstStyle/>
          <a:p>
            <a:r>
              <a:rPr lang="en-US"/>
              <a:t>Presentation Name – </a:t>
            </a:r>
            <a:fld id="{C8154098-9663-47DE-8729-D405AB004127}" type="datetime1">
              <a:rPr lang="en-US" smtClean="0"/>
              <a:t>3/1/2022</a:t>
            </a:fld>
            <a:endParaRPr lang="en-US" dirty="0"/>
          </a:p>
        </p:txBody>
      </p:sp>
      <p:sp>
        <p:nvSpPr>
          <p:cNvPr id="12" name="Footer Placeholder 11">
            <a:extLst>
              <a:ext uri="{FF2B5EF4-FFF2-40B4-BE49-F238E27FC236}">
                <a16:creationId xmlns:a16="http://schemas.microsoft.com/office/drawing/2014/main" id="{D5C87D05-FB76-4833-A2D4-E47185266A73}"/>
              </a:ext>
            </a:extLst>
          </p:cNvPr>
          <p:cNvSpPr>
            <a:spLocks noGrp="1"/>
          </p:cNvSpPr>
          <p:nvPr>
            <p:ph type="ftr" sz="quarter" idx="21"/>
          </p:nvPr>
        </p:nvSpPr>
        <p:spPr/>
        <p:txBody>
          <a:bodyPr/>
          <a:lstStyle>
            <a:lvl1pPr>
              <a:defRPr lang="en-US" b="0" i="0" smtClean="0">
                <a:effectLst/>
              </a:defRPr>
            </a:lvl1pPr>
          </a:lstStyle>
          <a:p>
            <a:r>
              <a:rPr lang="en-GB" dirty="0"/>
              <a:t>© 2021 NOV Inc. All rights reserved.</a:t>
            </a:r>
            <a:endParaRPr lang="en-US" dirty="0"/>
          </a:p>
        </p:txBody>
      </p:sp>
      <p:sp>
        <p:nvSpPr>
          <p:cNvPr id="16" name="Slide Number Placeholder 15">
            <a:extLst>
              <a:ext uri="{FF2B5EF4-FFF2-40B4-BE49-F238E27FC236}">
                <a16:creationId xmlns:a16="http://schemas.microsoft.com/office/drawing/2014/main" id="{9F0DD743-7DB8-444F-9B86-13D7F446AA4A}"/>
              </a:ext>
            </a:extLst>
          </p:cNvPr>
          <p:cNvSpPr>
            <a:spLocks noGrp="1"/>
          </p:cNvSpPr>
          <p:nvPr>
            <p:ph type="sldNum" sz="quarter" idx="22"/>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2631084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5 Picture Grid with Callout">
    <p:bg>
      <p:bgPr>
        <a:solidFill>
          <a:schemeClr val="accent1"/>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29FC2201-F637-4F7C-A918-B63317664900}"/>
              </a:ext>
            </a:extLst>
          </p:cNvPr>
          <p:cNvSpPr>
            <a:spLocks noGrp="1"/>
          </p:cNvSpPr>
          <p:nvPr>
            <p:ph type="pic" sz="quarter" idx="14" hasCustomPrompt="1"/>
          </p:nvPr>
        </p:nvSpPr>
        <p:spPr>
          <a:xfrm>
            <a:off x="0" y="0"/>
            <a:ext cx="4064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7" name="Picture Placeholder 3">
            <a:extLst>
              <a:ext uri="{FF2B5EF4-FFF2-40B4-BE49-F238E27FC236}">
                <a16:creationId xmlns:a16="http://schemas.microsoft.com/office/drawing/2014/main" id="{678191B6-3C4A-4F3E-A1E9-257BE327C5E0}"/>
              </a:ext>
            </a:extLst>
          </p:cNvPr>
          <p:cNvSpPr>
            <a:spLocks noGrp="1"/>
          </p:cNvSpPr>
          <p:nvPr>
            <p:ph type="pic" sz="quarter" idx="15" hasCustomPrompt="1"/>
          </p:nvPr>
        </p:nvSpPr>
        <p:spPr>
          <a:xfrm>
            <a:off x="4063986" y="0"/>
            <a:ext cx="4063998"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11" name="Date Placeholder 10">
            <a:extLst>
              <a:ext uri="{FF2B5EF4-FFF2-40B4-BE49-F238E27FC236}">
                <a16:creationId xmlns:a16="http://schemas.microsoft.com/office/drawing/2014/main" id="{394B8439-8A6C-4D1F-87EF-F27C05FA2B78}"/>
              </a:ext>
            </a:extLst>
          </p:cNvPr>
          <p:cNvSpPr>
            <a:spLocks noGrp="1"/>
          </p:cNvSpPr>
          <p:nvPr>
            <p:ph type="dt" sz="half" idx="20"/>
          </p:nvPr>
        </p:nvSpPr>
        <p:spPr/>
        <p:txBody>
          <a:bodyPr/>
          <a:lstStyle>
            <a:lvl1pPr>
              <a:defRPr>
                <a:solidFill>
                  <a:schemeClr val="bg1"/>
                </a:solidFill>
              </a:defRPr>
            </a:lvl1pPr>
          </a:lstStyle>
          <a:p>
            <a:r>
              <a:rPr lang="en-US"/>
              <a:t>Presentation Name – </a:t>
            </a:r>
            <a:fld id="{C8154098-9663-47DE-8729-D405AB004127}" type="datetime1">
              <a:rPr lang="en-US" smtClean="0"/>
              <a:pPr/>
              <a:t>3/1/2022</a:t>
            </a:fld>
            <a:endParaRPr lang="en-US" dirty="0"/>
          </a:p>
        </p:txBody>
      </p:sp>
      <p:sp>
        <p:nvSpPr>
          <p:cNvPr id="12" name="Footer Placeholder 11">
            <a:extLst>
              <a:ext uri="{FF2B5EF4-FFF2-40B4-BE49-F238E27FC236}">
                <a16:creationId xmlns:a16="http://schemas.microsoft.com/office/drawing/2014/main" id="{D5C87D05-FB76-4833-A2D4-E47185266A73}"/>
              </a:ext>
            </a:extLst>
          </p:cNvPr>
          <p:cNvSpPr>
            <a:spLocks noGrp="1"/>
          </p:cNvSpPr>
          <p:nvPr>
            <p:ph type="ftr" sz="quarter" idx="21"/>
          </p:nvPr>
        </p:nvSpPr>
        <p:spPr/>
        <p:txBody>
          <a:bodyPr/>
          <a:lstStyle>
            <a:lvl1pPr>
              <a:defRPr>
                <a:solidFill>
                  <a:schemeClr val="bg1"/>
                </a:solidFill>
              </a:defRPr>
            </a:lvl1pPr>
          </a:lstStyle>
          <a:p>
            <a:r>
              <a:rPr lang="en-US"/>
              <a:t>© 2019 NOV | Proprietary and confidential.</a:t>
            </a:r>
            <a:endParaRPr lang="en-US" dirty="0"/>
          </a:p>
        </p:txBody>
      </p:sp>
      <p:sp>
        <p:nvSpPr>
          <p:cNvPr id="16" name="Slide Number Placeholder 15">
            <a:extLst>
              <a:ext uri="{FF2B5EF4-FFF2-40B4-BE49-F238E27FC236}">
                <a16:creationId xmlns:a16="http://schemas.microsoft.com/office/drawing/2014/main" id="{9F0DD743-7DB8-444F-9B86-13D7F446AA4A}"/>
              </a:ext>
            </a:extLst>
          </p:cNvPr>
          <p:cNvSpPr>
            <a:spLocks noGrp="1"/>
          </p:cNvSpPr>
          <p:nvPr>
            <p:ph type="sldNum" sz="quarter" idx="22"/>
          </p:nvPr>
        </p:nvSpPr>
        <p:spPr/>
        <p:txBody>
          <a:bodyPr/>
          <a:lstStyle>
            <a:lvl1pPr>
              <a:defRPr>
                <a:solidFill>
                  <a:schemeClr val="bg1"/>
                </a:solidFill>
              </a:defRPr>
            </a:lvl1pPr>
          </a:lstStyle>
          <a:p>
            <a:fld id="{A3780DC7-88EF-4BF2-8AC4-A5E9961F4A72}" type="slidenum">
              <a:rPr lang="en-US" smtClean="0"/>
              <a:pPr/>
              <a:t>‹#›</a:t>
            </a:fld>
            <a:endParaRPr lang="en-US" dirty="0"/>
          </a:p>
        </p:txBody>
      </p:sp>
      <p:sp>
        <p:nvSpPr>
          <p:cNvPr id="33" name="Text Placeholder 6">
            <a:extLst>
              <a:ext uri="{FF2B5EF4-FFF2-40B4-BE49-F238E27FC236}">
                <a16:creationId xmlns:a16="http://schemas.microsoft.com/office/drawing/2014/main" id="{7F480C99-F72A-4B1A-A005-A77EFB32AB7E}"/>
              </a:ext>
            </a:extLst>
          </p:cNvPr>
          <p:cNvSpPr>
            <a:spLocks noGrp="1"/>
          </p:cNvSpPr>
          <p:nvPr>
            <p:ph type="body" sz="quarter" idx="23" hasCustomPrompt="1"/>
          </p:nvPr>
        </p:nvSpPr>
        <p:spPr>
          <a:xfrm>
            <a:off x="8888613" y="1224816"/>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34" name="Text Placeholder 6">
            <a:extLst>
              <a:ext uri="{FF2B5EF4-FFF2-40B4-BE49-F238E27FC236}">
                <a16:creationId xmlns:a16="http://schemas.microsoft.com/office/drawing/2014/main" id="{16F3D85F-A4EB-41A7-98A8-7464D89B7113}"/>
              </a:ext>
            </a:extLst>
          </p:cNvPr>
          <p:cNvSpPr>
            <a:spLocks noGrp="1"/>
          </p:cNvSpPr>
          <p:nvPr>
            <p:ph type="body" sz="quarter" idx="24" hasCustomPrompt="1"/>
          </p:nvPr>
        </p:nvSpPr>
        <p:spPr>
          <a:xfrm>
            <a:off x="8888613" y="2201076"/>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35" name="Text Placeholder 6">
            <a:extLst>
              <a:ext uri="{FF2B5EF4-FFF2-40B4-BE49-F238E27FC236}">
                <a16:creationId xmlns:a16="http://schemas.microsoft.com/office/drawing/2014/main" id="{20C0E7F1-1CAB-4CBA-B274-B21E9A614E04}"/>
              </a:ext>
            </a:extLst>
          </p:cNvPr>
          <p:cNvSpPr>
            <a:spLocks noGrp="1"/>
          </p:cNvSpPr>
          <p:nvPr>
            <p:ph type="body" sz="quarter" idx="28" hasCustomPrompt="1"/>
          </p:nvPr>
        </p:nvSpPr>
        <p:spPr>
          <a:xfrm>
            <a:off x="8888613" y="914400"/>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38" name="Picture Placeholder 3">
            <a:extLst>
              <a:ext uri="{FF2B5EF4-FFF2-40B4-BE49-F238E27FC236}">
                <a16:creationId xmlns:a16="http://schemas.microsoft.com/office/drawing/2014/main" id="{8FFC4B9D-9704-4213-9EDC-B120FF6C8646}"/>
              </a:ext>
            </a:extLst>
          </p:cNvPr>
          <p:cNvSpPr>
            <a:spLocks noGrp="1"/>
          </p:cNvSpPr>
          <p:nvPr>
            <p:ph type="pic" sz="quarter" idx="17" hasCustomPrompt="1"/>
          </p:nvPr>
        </p:nvSpPr>
        <p:spPr>
          <a:xfrm>
            <a:off x="0" y="3429000"/>
            <a:ext cx="4064000"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39" name="Picture Placeholder 3">
            <a:extLst>
              <a:ext uri="{FF2B5EF4-FFF2-40B4-BE49-F238E27FC236}">
                <a16:creationId xmlns:a16="http://schemas.microsoft.com/office/drawing/2014/main" id="{9D77A474-FF62-4A22-9577-FC795008B464}"/>
              </a:ext>
            </a:extLst>
          </p:cNvPr>
          <p:cNvSpPr>
            <a:spLocks noGrp="1"/>
          </p:cNvSpPr>
          <p:nvPr>
            <p:ph type="pic" sz="quarter" idx="18" hasCustomPrompt="1"/>
          </p:nvPr>
        </p:nvSpPr>
        <p:spPr>
          <a:xfrm>
            <a:off x="4064000" y="3429000"/>
            <a:ext cx="4063998"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40" name="Picture Placeholder 3">
            <a:extLst>
              <a:ext uri="{FF2B5EF4-FFF2-40B4-BE49-F238E27FC236}">
                <a16:creationId xmlns:a16="http://schemas.microsoft.com/office/drawing/2014/main" id="{768E68B1-ED7C-4DE3-88D8-06BE9E8D0D58}"/>
              </a:ext>
            </a:extLst>
          </p:cNvPr>
          <p:cNvSpPr>
            <a:spLocks noGrp="1"/>
          </p:cNvSpPr>
          <p:nvPr>
            <p:ph type="pic" sz="quarter" idx="19" hasCustomPrompt="1"/>
          </p:nvPr>
        </p:nvSpPr>
        <p:spPr>
          <a:xfrm>
            <a:off x="8127999" y="3429000"/>
            <a:ext cx="4063999" cy="3429000"/>
          </a:xfrm>
          <a:solidFill>
            <a:schemeClr val="tx2">
              <a:lumMod val="20000"/>
              <a:lumOff val="80000"/>
            </a:schemeClr>
          </a:solidFill>
        </p:spPr>
        <p:txBody>
          <a:bodyPr bIns="457200"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Tree>
    <p:extLst>
      <p:ext uri="{BB962C8B-B14F-4D97-AF65-F5344CB8AC3E}">
        <p14:creationId xmlns:p14="http://schemas.microsoft.com/office/powerpoint/2010/main" val="1163126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Single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C506-B6EB-4ED9-BF04-9F34421C593D}"/>
              </a:ext>
            </a:extLst>
          </p:cNvPr>
          <p:cNvSpPr>
            <a:spLocks noGrp="1"/>
          </p:cNvSpPr>
          <p:nvPr>
            <p:ph type="title" hasCustomPrompt="1"/>
          </p:nvPr>
        </p:nvSpPr>
        <p:spPr/>
        <p:txBody>
          <a:bodyPr/>
          <a:lstStyle>
            <a:lvl1pPr algn="ctr">
              <a:defRPr/>
            </a:lvl1pPr>
          </a:lstStyle>
          <a:p>
            <a:r>
              <a:rPr lang="en-US" dirty="0"/>
              <a:t>Chart title</a:t>
            </a:r>
          </a:p>
        </p:txBody>
      </p:sp>
      <p:sp>
        <p:nvSpPr>
          <p:cNvPr id="9" name="Chart Placeholder 8">
            <a:extLst>
              <a:ext uri="{FF2B5EF4-FFF2-40B4-BE49-F238E27FC236}">
                <a16:creationId xmlns:a16="http://schemas.microsoft.com/office/drawing/2014/main" id="{24940D8C-F7F2-4C31-9BF1-3F4E09C95017}"/>
              </a:ext>
            </a:extLst>
          </p:cNvPr>
          <p:cNvSpPr>
            <a:spLocks noGrp="1"/>
          </p:cNvSpPr>
          <p:nvPr>
            <p:ph type="chart" sz="quarter" idx="10" hasCustomPrompt="1"/>
          </p:nvPr>
        </p:nvSpPr>
        <p:spPr>
          <a:xfrm>
            <a:off x="914400" y="1683095"/>
            <a:ext cx="10363200" cy="4260505"/>
          </a:xfrm>
        </p:spPr>
        <p:txBody>
          <a:bodyPr bIns="457200" anchor="ctr" anchorCtr="0">
            <a:normAutofit/>
          </a:bodyPr>
          <a:lstStyle>
            <a:lvl1pPr marL="0" indent="0" algn="ctr">
              <a:buNone/>
              <a:defRPr sz="1500">
                <a:solidFill>
                  <a:schemeClr val="tx2"/>
                </a:solidFill>
              </a:defRPr>
            </a:lvl1pPr>
          </a:lstStyle>
          <a:p>
            <a:r>
              <a:rPr lang="en-US" dirty="0"/>
              <a:t>Click the icon to insert chart</a:t>
            </a:r>
          </a:p>
        </p:txBody>
      </p:sp>
      <p:sp>
        <p:nvSpPr>
          <p:cNvPr id="8" name="Text Placeholder 5">
            <a:extLst>
              <a:ext uri="{FF2B5EF4-FFF2-40B4-BE49-F238E27FC236}">
                <a16:creationId xmlns:a16="http://schemas.microsoft.com/office/drawing/2014/main" id="{C82CCD84-201B-4F5D-9DA6-21C1FD49D94D}"/>
              </a:ext>
            </a:extLst>
          </p:cNvPr>
          <p:cNvSpPr>
            <a:spLocks noGrp="1"/>
          </p:cNvSpPr>
          <p:nvPr>
            <p:ph type="body" sz="quarter" idx="11" hasCustomPrompt="1"/>
          </p:nvPr>
        </p:nvSpPr>
        <p:spPr>
          <a:xfrm>
            <a:off x="914400" y="1250194"/>
            <a:ext cx="10363200" cy="348987"/>
          </a:xfrm>
        </p:spPr>
        <p:txBody>
          <a:bodyPr tIns="0">
            <a:noAutofit/>
          </a:bodyPr>
          <a:lstStyle>
            <a:lvl1pPr marL="0" indent="0" algn="ctr">
              <a:lnSpc>
                <a:spcPct val="100000"/>
              </a:lnSpc>
              <a:spcBef>
                <a:spcPts val="0"/>
              </a:spcBef>
              <a:spcAft>
                <a:spcPts val="0"/>
              </a:spcAft>
              <a:buNone/>
              <a:defRPr sz="2000"/>
            </a:lvl1pPr>
          </a:lstStyle>
          <a:p>
            <a:pPr lvl="0"/>
            <a:r>
              <a:rPr lang="en-US" dirty="0"/>
              <a:t>Subhead</a:t>
            </a:r>
          </a:p>
        </p:txBody>
      </p:sp>
      <p:sp>
        <p:nvSpPr>
          <p:cNvPr id="4" name="Date Placeholder 3">
            <a:extLst>
              <a:ext uri="{FF2B5EF4-FFF2-40B4-BE49-F238E27FC236}">
                <a16:creationId xmlns:a16="http://schemas.microsoft.com/office/drawing/2014/main" id="{69B719C4-924F-49D0-8D9B-8B0C5EF1B561}"/>
              </a:ext>
            </a:extLst>
          </p:cNvPr>
          <p:cNvSpPr>
            <a:spLocks noGrp="1"/>
          </p:cNvSpPr>
          <p:nvPr>
            <p:ph type="dt" sz="half" idx="12"/>
          </p:nvPr>
        </p:nvSpPr>
        <p:spPr/>
        <p:txBody>
          <a:bodyPr/>
          <a:lstStyle/>
          <a:p>
            <a:r>
              <a:rPr lang="en-US"/>
              <a:t>Presentation Name – </a:t>
            </a:r>
            <a:fld id="{C8154098-9663-47DE-8729-D405AB004127}" type="datetime1">
              <a:rPr lang="en-US" smtClean="0"/>
              <a:t>3/1/2022</a:t>
            </a:fld>
            <a:endParaRPr lang="en-US" dirty="0"/>
          </a:p>
        </p:txBody>
      </p:sp>
      <p:sp>
        <p:nvSpPr>
          <p:cNvPr id="11" name="Footer Placeholder 10">
            <a:extLst>
              <a:ext uri="{FF2B5EF4-FFF2-40B4-BE49-F238E27FC236}">
                <a16:creationId xmlns:a16="http://schemas.microsoft.com/office/drawing/2014/main" id="{70749E5F-F0F8-479D-8161-4C66B62DF2CB}"/>
              </a:ext>
            </a:extLst>
          </p:cNvPr>
          <p:cNvSpPr>
            <a:spLocks noGrp="1"/>
          </p:cNvSpPr>
          <p:nvPr>
            <p:ph type="ftr" sz="quarter" idx="13"/>
          </p:nvPr>
        </p:nvSpPr>
        <p:spPr/>
        <p:txBody>
          <a:bodyPr/>
          <a:lstStyle>
            <a:lvl1pPr>
              <a:defRPr lang="en-US" b="0" i="0" smtClean="0">
                <a:effectLst/>
              </a:defRPr>
            </a:lvl1pPr>
          </a:lstStyle>
          <a:p>
            <a:r>
              <a:rPr lang="en-GB" dirty="0"/>
              <a:t>© 2021 NOV Inc. All rights reserved.</a:t>
            </a:r>
            <a:endParaRPr lang="en-US" dirty="0"/>
          </a:p>
        </p:txBody>
      </p:sp>
      <p:sp>
        <p:nvSpPr>
          <p:cNvPr id="12" name="Slide Number Placeholder 11">
            <a:extLst>
              <a:ext uri="{FF2B5EF4-FFF2-40B4-BE49-F238E27FC236}">
                <a16:creationId xmlns:a16="http://schemas.microsoft.com/office/drawing/2014/main" id="{1E416080-E8F1-443F-AB23-6DB29CD8DCB2}"/>
              </a:ext>
            </a:extLst>
          </p:cNvPr>
          <p:cNvSpPr>
            <a:spLocks noGrp="1"/>
          </p:cNvSpPr>
          <p:nvPr>
            <p:ph type="sldNum" sz="quarter" idx="14"/>
          </p:nvPr>
        </p:nvSpPr>
        <p:spPr/>
        <p:txBody>
          <a:bodyPr/>
          <a:lstStyle/>
          <a:p>
            <a:fld id="{A3780DC7-88EF-4BF2-8AC4-A5E9961F4A72}" type="slidenum">
              <a:rPr lang="en-US" smtClean="0"/>
              <a:pPr/>
              <a:t>‹#›</a:t>
            </a:fld>
            <a:endParaRPr lang="en-US" dirty="0"/>
          </a:p>
        </p:txBody>
      </p:sp>
      <p:sp>
        <p:nvSpPr>
          <p:cNvPr id="10" name="Text Placeholder 4">
            <a:extLst>
              <a:ext uri="{FF2B5EF4-FFF2-40B4-BE49-F238E27FC236}">
                <a16:creationId xmlns:a16="http://schemas.microsoft.com/office/drawing/2014/main" id="{4F62120C-AA9A-49D8-84E3-5157AD20E7A3}"/>
              </a:ext>
            </a:extLst>
          </p:cNvPr>
          <p:cNvSpPr>
            <a:spLocks noGrp="1"/>
          </p:cNvSpPr>
          <p:nvPr>
            <p:ph type="body" sz="quarter" idx="15" hasCustomPrompt="1"/>
          </p:nvPr>
        </p:nvSpPr>
        <p:spPr>
          <a:xfrm>
            <a:off x="914400" y="5943600"/>
            <a:ext cx="5181600" cy="285749"/>
          </a:xfrm>
        </p:spPr>
        <p:txBody>
          <a:bodyPr/>
          <a:lstStyle>
            <a:lvl1pPr marL="0" indent="0">
              <a:spcBef>
                <a:spcPts val="0"/>
              </a:spcBef>
              <a:buNone/>
              <a:defRPr sz="1100">
                <a:solidFill>
                  <a:schemeClr val="tx2"/>
                </a:solidFill>
              </a:defRPr>
            </a:lvl1pPr>
            <a:lvl4pPr marL="287338" indent="-285750">
              <a:buFont typeface="Arial" panose="020B0604020202020204" pitchFamily="34" charset="0"/>
              <a:buChar char="•"/>
              <a:defRPr/>
            </a:lvl4pPr>
            <a:lvl5pPr marL="287338" indent="-285750">
              <a:buFont typeface="Arial" panose="020B0604020202020204" pitchFamily="34" charset="0"/>
              <a:buChar char="•"/>
              <a:defRPr/>
            </a:lvl5pPr>
          </a:lstStyle>
          <a:p>
            <a:pPr lvl="0"/>
            <a:r>
              <a:rPr lang="en-US" dirty="0"/>
              <a:t>Source: Lorem ipsum dolor sit </a:t>
            </a:r>
            <a:r>
              <a:rPr lang="en-US" dirty="0" err="1"/>
              <a:t>amet</a:t>
            </a:r>
            <a:endParaRPr lang="en-US" dirty="0"/>
          </a:p>
        </p:txBody>
      </p:sp>
    </p:spTree>
    <p:extLst>
      <p:ext uri="{BB962C8B-B14F-4D97-AF65-F5344CB8AC3E}">
        <p14:creationId xmlns:p14="http://schemas.microsoft.com/office/powerpoint/2010/main" val="28651975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Double Chart">
    <p:spTree>
      <p:nvGrpSpPr>
        <p:cNvPr id="1" name=""/>
        <p:cNvGrpSpPr/>
        <p:nvPr/>
      </p:nvGrpSpPr>
      <p:grpSpPr>
        <a:xfrm>
          <a:off x="0" y="0"/>
          <a:ext cx="0" cy="0"/>
          <a:chOff x="0" y="0"/>
          <a:chExt cx="0" cy="0"/>
        </a:xfrm>
      </p:grpSpPr>
      <p:sp>
        <p:nvSpPr>
          <p:cNvPr id="9" name="Chart Placeholder 8">
            <a:extLst>
              <a:ext uri="{FF2B5EF4-FFF2-40B4-BE49-F238E27FC236}">
                <a16:creationId xmlns:a16="http://schemas.microsoft.com/office/drawing/2014/main" id="{24940D8C-F7F2-4C31-9BF1-3F4E09C95017}"/>
              </a:ext>
            </a:extLst>
          </p:cNvPr>
          <p:cNvSpPr>
            <a:spLocks noGrp="1"/>
          </p:cNvSpPr>
          <p:nvPr>
            <p:ph type="chart" sz="quarter" idx="10" hasCustomPrompt="1"/>
          </p:nvPr>
        </p:nvSpPr>
        <p:spPr>
          <a:xfrm>
            <a:off x="914400" y="1683095"/>
            <a:ext cx="5181600" cy="4260505"/>
          </a:xfrm>
        </p:spPr>
        <p:txBody>
          <a:bodyPr bIns="457200" anchor="ctr" anchorCtr="0">
            <a:normAutofit/>
          </a:bodyPr>
          <a:lstStyle>
            <a:lvl1pPr marL="0" indent="0" algn="ctr">
              <a:buNone/>
              <a:defRPr sz="1500">
                <a:solidFill>
                  <a:schemeClr val="tx2"/>
                </a:solidFill>
              </a:defRPr>
            </a:lvl1pPr>
          </a:lstStyle>
          <a:p>
            <a:r>
              <a:rPr lang="en-US" dirty="0"/>
              <a:t>Click the icon to insert chart</a:t>
            </a:r>
          </a:p>
        </p:txBody>
      </p:sp>
      <p:sp>
        <p:nvSpPr>
          <p:cNvPr id="10" name="Chart Placeholder 8">
            <a:extLst>
              <a:ext uri="{FF2B5EF4-FFF2-40B4-BE49-F238E27FC236}">
                <a16:creationId xmlns:a16="http://schemas.microsoft.com/office/drawing/2014/main" id="{4260073C-B911-4A2D-A18B-DFFF54AFF1F0}"/>
              </a:ext>
            </a:extLst>
          </p:cNvPr>
          <p:cNvSpPr>
            <a:spLocks noGrp="1"/>
          </p:cNvSpPr>
          <p:nvPr>
            <p:ph type="chart" sz="quarter" idx="15" hasCustomPrompt="1"/>
          </p:nvPr>
        </p:nvSpPr>
        <p:spPr>
          <a:xfrm>
            <a:off x="6096000" y="1683095"/>
            <a:ext cx="5181600" cy="4260505"/>
          </a:xfrm>
        </p:spPr>
        <p:txBody>
          <a:bodyPr bIns="457200" anchor="ctr" anchorCtr="0">
            <a:normAutofit/>
          </a:bodyPr>
          <a:lstStyle>
            <a:lvl1pPr marL="0" indent="0" algn="ctr">
              <a:buNone/>
              <a:defRPr sz="1500">
                <a:solidFill>
                  <a:schemeClr val="tx2"/>
                </a:solidFill>
              </a:defRPr>
            </a:lvl1pPr>
          </a:lstStyle>
          <a:p>
            <a:r>
              <a:rPr lang="en-US" dirty="0"/>
              <a:t>Click the icon to insert chart</a:t>
            </a:r>
          </a:p>
        </p:txBody>
      </p:sp>
      <p:sp>
        <p:nvSpPr>
          <p:cNvPr id="16" name="Text Placeholder 6">
            <a:extLst>
              <a:ext uri="{FF2B5EF4-FFF2-40B4-BE49-F238E27FC236}">
                <a16:creationId xmlns:a16="http://schemas.microsoft.com/office/drawing/2014/main" id="{0DFA1829-FC4E-4163-A96F-3A2559845A82}"/>
              </a:ext>
            </a:extLst>
          </p:cNvPr>
          <p:cNvSpPr>
            <a:spLocks noGrp="1"/>
          </p:cNvSpPr>
          <p:nvPr>
            <p:ph type="body" sz="quarter" idx="20" hasCustomPrompt="1"/>
          </p:nvPr>
        </p:nvSpPr>
        <p:spPr>
          <a:xfrm>
            <a:off x="6095998" y="457199"/>
            <a:ext cx="5181602" cy="792994"/>
          </a:xfrm>
        </p:spPr>
        <p:txBody>
          <a:bodyPr anchor="b" anchorCtr="0">
            <a:noAutofit/>
          </a:bodyPr>
          <a:lstStyle>
            <a:lvl1pPr marL="0" indent="0" algn="ctr">
              <a:lnSpc>
                <a:spcPct val="100000"/>
              </a:lnSpc>
              <a:spcBef>
                <a:spcPts val="0"/>
              </a:spcBef>
              <a:buNone/>
              <a:defRPr sz="3000" b="1">
                <a:solidFill>
                  <a:schemeClr val="tx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Chart title</a:t>
            </a:r>
          </a:p>
        </p:txBody>
      </p:sp>
      <p:sp>
        <p:nvSpPr>
          <p:cNvPr id="17" name="Text Placeholder 6">
            <a:extLst>
              <a:ext uri="{FF2B5EF4-FFF2-40B4-BE49-F238E27FC236}">
                <a16:creationId xmlns:a16="http://schemas.microsoft.com/office/drawing/2014/main" id="{8301B79B-8328-4C23-BA5A-DB58E270D4A9}"/>
              </a:ext>
            </a:extLst>
          </p:cNvPr>
          <p:cNvSpPr>
            <a:spLocks noGrp="1"/>
          </p:cNvSpPr>
          <p:nvPr>
            <p:ph type="body" sz="quarter" idx="21" hasCustomPrompt="1"/>
          </p:nvPr>
        </p:nvSpPr>
        <p:spPr>
          <a:xfrm>
            <a:off x="6095998" y="1250195"/>
            <a:ext cx="5181602" cy="348986"/>
          </a:xfrm>
        </p:spPr>
        <p:txBody>
          <a:bodyPr>
            <a:noAutofit/>
          </a:bodyPr>
          <a:lstStyle>
            <a:lvl1pPr marL="0" indent="0" algn="ctr">
              <a:lnSpc>
                <a:spcPct val="100000"/>
              </a:lnSpc>
              <a:spcBef>
                <a:spcPts val="0"/>
              </a:spcBef>
              <a:buNone/>
              <a:defRPr sz="2000">
                <a:solidFill>
                  <a:schemeClr val="tx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Subhead</a:t>
            </a:r>
          </a:p>
        </p:txBody>
      </p:sp>
      <p:sp>
        <p:nvSpPr>
          <p:cNvPr id="18" name="Text Placeholder 6">
            <a:extLst>
              <a:ext uri="{FF2B5EF4-FFF2-40B4-BE49-F238E27FC236}">
                <a16:creationId xmlns:a16="http://schemas.microsoft.com/office/drawing/2014/main" id="{C1C90751-C043-4E87-8DA4-576E6CD5CE04}"/>
              </a:ext>
            </a:extLst>
          </p:cNvPr>
          <p:cNvSpPr>
            <a:spLocks noGrp="1"/>
          </p:cNvSpPr>
          <p:nvPr>
            <p:ph type="body" sz="quarter" idx="22" hasCustomPrompt="1"/>
          </p:nvPr>
        </p:nvSpPr>
        <p:spPr>
          <a:xfrm>
            <a:off x="914400" y="457199"/>
            <a:ext cx="5181602" cy="792994"/>
          </a:xfrm>
        </p:spPr>
        <p:txBody>
          <a:bodyPr anchor="b" anchorCtr="0">
            <a:noAutofit/>
          </a:bodyPr>
          <a:lstStyle>
            <a:lvl1pPr marL="0" indent="0" algn="ctr">
              <a:lnSpc>
                <a:spcPct val="100000"/>
              </a:lnSpc>
              <a:spcBef>
                <a:spcPts val="0"/>
              </a:spcBef>
              <a:buNone/>
              <a:defRPr sz="3000" b="1">
                <a:solidFill>
                  <a:schemeClr val="tx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Chart title</a:t>
            </a:r>
          </a:p>
        </p:txBody>
      </p:sp>
      <p:sp>
        <p:nvSpPr>
          <p:cNvPr id="19" name="Text Placeholder 6">
            <a:extLst>
              <a:ext uri="{FF2B5EF4-FFF2-40B4-BE49-F238E27FC236}">
                <a16:creationId xmlns:a16="http://schemas.microsoft.com/office/drawing/2014/main" id="{CC6D2287-9250-401A-A8FD-2D9656EB9C14}"/>
              </a:ext>
            </a:extLst>
          </p:cNvPr>
          <p:cNvSpPr>
            <a:spLocks noGrp="1"/>
          </p:cNvSpPr>
          <p:nvPr>
            <p:ph type="body" sz="quarter" idx="23" hasCustomPrompt="1"/>
          </p:nvPr>
        </p:nvSpPr>
        <p:spPr>
          <a:xfrm>
            <a:off x="914400" y="1250195"/>
            <a:ext cx="5181602" cy="348986"/>
          </a:xfrm>
        </p:spPr>
        <p:txBody>
          <a:bodyPr>
            <a:noAutofit/>
          </a:bodyPr>
          <a:lstStyle>
            <a:lvl1pPr marL="0" indent="0" algn="ctr">
              <a:lnSpc>
                <a:spcPct val="100000"/>
              </a:lnSpc>
              <a:spcBef>
                <a:spcPts val="0"/>
              </a:spcBef>
              <a:buNone/>
              <a:defRPr sz="2000">
                <a:solidFill>
                  <a:schemeClr val="tx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Subhead</a:t>
            </a:r>
          </a:p>
        </p:txBody>
      </p:sp>
      <p:sp>
        <p:nvSpPr>
          <p:cNvPr id="20" name="Date Placeholder 19">
            <a:extLst>
              <a:ext uri="{FF2B5EF4-FFF2-40B4-BE49-F238E27FC236}">
                <a16:creationId xmlns:a16="http://schemas.microsoft.com/office/drawing/2014/main" id="{0F738785-6646-4014-B987-4766C4E73738}"/>
              </a:ext>
            </a:extLst>
          </p:cNvPr>
          <p:cNvSpPr>
            <a:spLocks noGrp="1"/>
          </p:cNvSpPr>
          <p:nvPr>
            <p:ph type="dt" sz="half" idx="24"/>
          </p:nvPr>
        </p:nvSpPr>
        <p:spPr/>
        <p:txBody>
          <a:bodyPr/>
          <a:lstStyle/>
          <a:p>
            <a:r>
              <a:rPr lang="en-US"/>
              <a:t>Presentation Name – </a:t>
            </a:r>
            <a:fld id="{C8154098-9663-47DE-8729-D405AB004127}" type="datetime1">
              <a:rPr lang="en-US" smtClean="0"/>
              <a:t>3/1/2022</a:t>
            </a:fld>
            <a:endParaRPr lang="en-US" dirty="0"/>
          </a:p>
        </p:txBody>
      </p:sp>
      <p:sp>
        <p:nvSpPr>
          <p:cNvPr id="21" name="Footer Placeholder 20">
            <a:extLst>
              <a:ext uri="{FF2B5EF4-FFF2-40B4-BE49-F238E27FC236}">
                <a16:creationId xmlns:a16="http://schemas.microsoft.com/office/drawing/2014/main" id="{600C087E-D8D6-49F8-B290-B9A15ABBE6D9}"/>
              </a:ext>
            </a:extLst>
          </p:cNvPr>
          <p:cNvSpPr>
            <a:spLocks noGrp="1"/>
          </p:cNvSpPr>
          <p:nvPr>
            <p:ph type="ftr" sz="quarter" idx="25"/>
          </p:nvPr>
        </p:nvSpPr>
        <p:spPr/>
        <p:txBody>
          <a:bodyPr/>
          <a:lstStyle>
            <a:lvl1pPr>
              <a:defRPr lang="en-US" b="0" i="0" smtClean="0">
                <a:effectLst/>
              </a:defRPr>
            </a:lvl1pPr>
          </a:lstStyle>
          <a:p>
            <a:r>
              <a:rPr lang="en-GB" dirty="0"/>
              <a:t>© 2021 NOV Inc. All rights reserved.</a:t>
            </a:r>
            <a:endParaRPr lang="en-US" dirty="0"/>
          </a:p>
        </p:txBody>
      </p:sp>
      <p:sp>
        <p:nvSpPr>
          <p:cNvPr id="22" name="Slide Number Placeholder 21">
            <a:extLst>
              <a:ext uri="{FF2B5EF4-FFF2-40B4-BE49-F238E27FC236}">
                <a16:creationId xmlns:a16="http://schemas.microsoft.com/office/drawing/2014/main" id="{8C29F30B-6839-41FD-BC2D-76826DDE15FC}"/>
              </a:ext>
            </a:extLst>
          </p:cNvPr>
          <p:cNvSpPr>
            <a:spLocks noGrp="1"/>
          </p:cNvSpPr>
          <p:nvPr>
            <p:ph type="sldNum" sz="quarter" idx="26"/>
          </p:nvPr>
        </p:nvSpPr>
        <p:spPr/>
        <p:txBody>
          <a:bodyPr/>
          <a:lstStyle/>
          <a:p>
            <a:fld id="{A3780DC7-88EF-4BF2-8AC4-A5E9961F4A72}" type="slidenum">
              <a:rPr lang="en-US" smtClean="0"/>
              <a:pPr/>
              <a:t>‹#›</a:t>
            </a:fld>
            <a:endParaRPr lang="en-US" dirty="0"/>
          </a:p>
        </p:txBody>
      </p:sp>
      <p:sp>
        <p:nvSpPr>
          <p:cNvPr id="11" name="Text Placeholder 4">
            <a:extLst>
              <a:ext uri="{FF2B5EF4-FFF2-40B4-BE49-F238E27FC236}">
                <a16:creationId xmlns:a16="http://schemas.microsoft.com/office/drawing/2014/main" id="{8FE4AF9A-2E03-439E-B6EC-0BA9444A888A}"/>
              </a:ext>
            </a:extLst>
          </p:cNvPr>
          <p:cNvSpPr>
            <a:spLocks noGrp="1"/>
          </p:cNvSpPr>
          <p:nvPr>
            <p:ph type="body" sz="quarter" idx="27" hasCustomPrompt="1"/>
          </p:nvPr>
        </p:nvSpPr>
        <p:spPr>
          <a:xfrm>
            <a:off x="914400" y="5943600"/>
            <a:ext cx="5181600" cy="285749"/>
          </a:xfrm>
        </p:spPr>
        <p:txBody>
          <a:bodyPr/>
          <a:lstStyle>
            <a:lvl1pPr marL="0" indent="0">
              <a:spcBef>
                <a:spcPts val="0"/>
              </a:spcBef>
              <a:buNone/>
              <a:defRPr sz="1100">
                <a:solidFill>
                  <a:schemeClr val="tx2"/>
                </a:solidFill>
              </a:defRPr>
            </a:lvl1pPr>
            <a:lvl4pPr marL="287338" indent="-285750">
              <a:buFont typeface="Arial" panose="020B0604020202020204" pitchFamily="34" charset="0"/>
              <a:buChar char="•"/>
              <a:defRPr/>
            </a:lvl4pPr>
            <a:lvl5pPr marL="287338" indent="-285750">
              <a:buFont typeface="Arial" panose="020B0604020202020204" pitchFamily="34" charset="0"/>
              <a:buChar char="•"/>
              <a:defRPr/>
            </a:lvl5pPr>
          </a:lstStyle>
          <a:p>
            <a:pPr lvl="0"/>
            <a:r>
              <a:rPr lang="en-US" dirty="0"/>
              <a:t>Source: Lorem ipsum dolor sit </a:t>
            </a:r>
            <a:r>
              <a:rPr lang="en-US" dirty="0" err="1"/>
              <a:t>amet</a:t>
            </a:r>
            <a:endParaRPr lang="en-US" dirty="0"/>
          </a:p>
        </p:txBody>
      </p:sp>
    </p:spTree>
    <p:extLst>
      <p:ext uri="{BB962C8B-B14F-4D97-AF65-F5344CB8AC3E}">
        <p14:creationId xmlns:p14="http://schemas.microsoft.com/office/powerpoint/2010/main" val="22653469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Numbers 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DDD99-36AE-4BB7-AC21-64B6E614F1D9}"/>
              </a:ext>
            </a:extLst>
          </p:cNvPr>
          <p:cNvSpPr>
            <a:spLocks noGrp="1"/>
          </p:cNvSpPr>
          <p:nvPr>
            <p:ph type="title" hasCustomPrompt="1"/>
          </p:nvPr>
        </p:nvSpPr>
        <p:spPr/>
        <p:txBody>
          <a:bodyPr/>
          <a:lstStyle>
            <a:lvl1pPr algn="ctr">
              <a:defRPr/>
            </a:lvl1pPr>
          </a:lstStyle>
          <a:p>
            <a:r>
              <a:rPr lang="en-US" dirty="0"/>
              <a:t>Header</a:t>
            </a:r>
          </a:p>
        </p:txBody>
      </p:sp>
      <p:sp>
        <p:nvSpPr>
          <p:cNvPr id="16" name="Text Placeholder 6">
            <a:extLst>
              <a:ext uri="{FF2B5EF4-FFF2-40B4-BE49-F238E27FC236}">
                <a16:creationId xmlns:a16="http://schemas.microsoft.com/office/drawing/2014/main" id="{B4D53634-40E6-4E09-B76E-4B15A3C55FF7}"/>
              </a:ext>
            </a:extLst>
          </p:cNvPr>
          <p:cNvSpPr>
            <a:spLocks noGrp="1"/>
          </p:cNvSpPr>
          <p:nvPr>
            <p:ph type="body" sz="quarter" idx="15" hasCustomPrompt="1"/>
          </p:nvPr>
        </p:nvSpPr>
        <p:spPr>
          <a:xfrm>
            <a:off x="1655708" y="3482237"/>
            <a:ext cx="2542731" cy="922034"/>
          </a:xfrm>
        </p:spPr>
        <p:txBody>
          <a:bodyPr lIns="0" tIns="0" rIns="0" bIns="0">
            <a:noAutofit/>
          </a:bodyPr>
          <a:lstStyle>
            <a:lvl1pPr marL="0" indent="0" algn="ctr">
              <a:lnSpc>
                <a:spcPts val="8300"/>
              </a:lnSpc>
              <a:buNone/>
              <a:defRPr sz="8000" b="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17" name="Text Placeholder 6">
            <a:extLst>
              <a:ext uri="{FF2B5EF4-FFF2-40B4-BE49-F238E27FC236}">
                <a16:creationId xmlns:a16="http://schemas.microsoft.com/office/drawing/2014/main" id="{14B9736A-F085-4F01-A854-DBA97D35509F}"/>
              </a:ext>
            </a:extLst>
          </p:cNvPr>
          <p:cNvSpPr>
            <a:spLocks noGrp="1"/>
          </p:cNvSpPr>
          <p:nvPr>
            <p:ph type="body" sz="quarter" idx="19" hasCustomPrompt="1"/>
          </p:nvPr>
        </p:nvSpPr>
        <p:spPr>
          <a:xfrm>
            <a:off x="1655708" y="4458497"/>
            <a:ext cx="2542731" cy="260066"/>
          </a:xfrm>
        </p:spPr>
        <p:txBody>
          <a:bodyPr lIns="0" tIns="0" rIns="0" bIns="0">
            <a:noAutofit/>
          </a:bodyPr>
          <a:lstStyle>
            <a:lvl1pPr marL="0" indent="0" algn="ctr">
              <a:spcBef>
                <a:spcPts val="0"/>
              </a:spcBef>
              <a:buNone/>
              <a:defRPr sz="200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19" name="Text Placeholder 6">
            <a:extLst>
              <a:ext uri="{FF2B5EF4-FFF2-40B4-BE49-F238E27FC236}">
                <a16:creationId xmlns:a16="http://schemas.microsoft.com/office/drawing/2014/main" id="{EFAD118C-0FAD-494C-B651-A2648F910D00}"/>
              </a:ext>
            </a:extLst>
          </p:cNvPr>
          <p:cNvSpPr>
            <a:spLocks noGrp="1"/>
          </p:cNvSpPr>
          <p:nvPr>
            <p:ph type="body" sz="quarter" idx="21" hasCustomPrompt="1"/>
          </p:nvPr>
        </p:nvSpPr>
        <p:spPr>
          <a:xfrm>
            <a:off x="4826539" y="3482237"/>
            <a:ext cx="2542731" cy="922034"/>
          </a:xfrm>
        </p:spPr>
        <p:txBody>
          <a:bodyPr lIns="0" tIns="0" rIns="0" bIns="0">
            <a:noAutofit/>
          </a:bodyPr>
          <a:lstStyle>
            <a:lvl1pPr marL="0" indent="0" algn="ctr">
              <a:lnSpc>
                <a:spcPts val="8300"/>
              </a:lnSpc>
              <a:buNone/>
              <a:defRPr sz="8000" b="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20" name="Text Placeholder 6">
            <a:extLst>
              <a:ext uri="{FF2B5EF4-FFF2-40B4-BE49-F238E27FC236}">
                <a16:creationId xmlns:a16="http://schemas.microsoft.com/office/drawing/2014/main" id="{723977B9-8C4D-4251-B0C0-E771FB862027}"/>
              </a:ext>
            </a:extLst>
          </p:cNvPr>
          <p:cNvSpPr>
            <a:spLocks noGrp="1"/>
          </p:cNvSpPr>
          <p:nvPr>
            <p:ph type="body" sz="quarter" idx="22" hasCustomPrompt="1"/>
          </p:nvPr>
        </p:nvSpPr>
        <p:spPr>
          <a:xfrm>
            <a:off x="4826539" y="4458497"/>
            <a:ext cx="2542731" cy="260066"/>
          </a:xfrm>
        </p:spPr>
        <p:txBody>
          <a:bodyPr lIns="0" tIns="0" rIns="0" bIns="0">
            <a:noAutofit/>
          </a:bodyPr>
          <a:lstStyle>
            <a:lvl1pPr marL="0" indent="0" algn="ctr">
              <a:spcBef>
                <a:spcPts val="0"/>
              </a:spcBef>
              <a:buNone/>
              <a:defRPr sz="200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22" name="Text Placeholder 6">
            <a:extLst>
              <a:ext uri="{FF2B5EF4-FFF2-40B4-BE49-F238E27FC236}">
                <a16:creationId xmlns:a16="http://schemas.microsoft.com/office/drawing/2014/main" id="{661F0BF2-891D-4B86-AB08-F8AAFEF50013}"/>
              </a:ext>
            </a:extLst>
          </p:cNvPr>
          <p:cNvSpPr>
            <a:spLocks noGrp="1"/>
          </p:cNvSpPr>
          <p:nvPr>
            <p:ph type="body" sz="quarter" idx="24" hasCustomPrompt="1"/>
          </p:nvPr>
        </p:nvSpPr>
        <p:spPr>
          <a:xfrm>
            <a:off x="7997370" y="3482237"/>
            <a:ext cx="2542731" cy="922034"/>
          </a:xfrm>
        </p:spPr>
        <p:txBody>
          <a:bodyPr lIns="0" tIns="0" rIns="0" bIns="0">
            <a:noAutofit/>
          </a:bodyPr>
          <a:lstStyle>
            <a:lvl1pPr marL="0" indent="0" algn="ctr">
              <a:lnSpc>
                <a:spcPts val="8300"/>
              </a:lnSpc>
              <a:buNone/>
              <a:defRPr sz="8000" b="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23" name="Text Placeholder 6">
            <a:extLst>
              <a:ext uri="{FF2B5EF4-FFF2-40B4-BE49-F238E27FC236}">
                <a16:creationId xmlns:a16="http://schemas.microsoft.com/office/drawing/2014/main" id="{64FA1ED2-AF2B-431A-B4F1-19C3485A01E7}"/>
              </a:ext>
            </a:extLst>
          </p:cNvPr>
          <p:cNvSpPr>
            <a:spLocks noGrp="1"/>
          </p:cNvSpPr>
          <p:nvPr>
            <p:ph type="body" sz="quarter" idx="25" hasCustomPrompt="1"/>
          </p:nvPr>
        </p:nvSpPr>
        <p:spPr>
          <a:xfrm>
            <a:off x="7997370" y="4458497"/>
            <a:ext cx="2542731" cy="260066"/>
          </a:xfrm>
        </p:spPr>
        <p:txBody>
          <a:bodyPr lIns="0" tIns="0" rIns="0" bIns="0">
            <a:noAutofit/>
          </a:bodyPr>
          <a:lstStyle>
            <a:lvl1pPr marL="0" indent="0" algn="ctr">
              <a:spcBef>
                <a:spcPts val="0"/>
              </a:spcBef>
              <a:buNone/>
              <a:defRPr sz="200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28" name="Text Placeholder 6">
            <a:extLst>
              <a:ext uri="{FF2B5EF4-FFF2-40B4-BE49-F238E27FC236}">
                <a16:creationId xmlns:a16="http://schemas.microsoft.com/office/drawing/2014/main" id="{D11587A9-F1F5-45EF-99AC-77664964EE13}"/>
              </a:ext>
            </a:extLst>
          </p:cNvPr>
          <p:cNvSpPr>
            <a:spLocks noGrp="1"/>
          </p:cNvSpPr>
          <p:nvPr>
            <p:ph type="body" sz="quarter" idx="27" hasCustomPrompt="1"/>
          </p:nvPr>
        </p:nvSpPr>
        <p:spPr>
          <a:xfrm>
            <a:off x="1655708" y="3171821"/>
            <a:ext cx="2542731" cy="260066"/>
          </a:xfrm>
        </p:spPr>
        <p:txBody>
          <a:bodyPr lIns="0" tIns="0" rIns="0" bIns="0">
            <a:noAutofit/>
          </a:bodyPr>
          <a:lstStyle>
            <a:lvl1pPr marL="0" indent="0" algn="ctr">
              <a:spcBef>
                <a:spcPts val="0"/>
              </a:spcBef>
              <a:buNone/>
              <a:defRPr sz="200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29" name="Text Placeholder 6">
            <a:extLst>
              <a:ext uri="{FF2B5EF4-FFF2-40B4-BE49-F238E27FC236}">
                <a16:creationId xmlns:a16="http://schemas.microsoft.com/office/drawing/2014/main" id="{C085DE8D-CF10-432B-8B73-9B9B856741E4}"/>
              </a:ext>
            </a:extLst>
          </p:cNvPr>
          <p:cNvSpPr>
            <a:spLocks noGrp="1"/>
          </p:cNvSpPr>
          <p:nvPr>
            <p:ph type="body" sz="quarter" idx="28" hasCustomPrompt="1"/>
          </p:nvPr>
        </p:nvSpPr>
        <p:spPr>
          <a:xfrm>
            <a:off x="4826539" y="3171821"/>
            <a:ext cx="2542731" cy="260066"/>
          </a:xfrm>
        </p:spPr>
        <p:txBody>
          <a:bodyPr lIns="0" tIns="0" rIns="0" bIns="0">
            <a:noAutofit/>
          </a:bodyPr>
          <a:lstStyle>
            <a:lvl1pPr marL="0" indent="0" algn="ctr">
              <a:spcBef>
                <a:spcPts val="0"/>
              </a:spcBef>
              <a:buNone/>
              <a:defRPr sz="200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30" name="Text Placeholder 6">
            <a:extLst>
              <a:ext uri="{FF2B5EF4-FFF2-40B4-BE49-F238E27FC236}">
                <a16:creationId xmlns:a16="http://schemas.microsoft.com/office/drawing/2014/main" id="{3D10C786-EAB7-4EB1-9DAF-7071C1E6B582}"/>
              </a:ext>
            </a:extLst>
          </p:cNvPr>
          <p:cNvSpPr>
            <a:spLocks noGrp="1"/>
          </p:cNvSpPr>
          <p:nvPr>
            <p:ph type="body" sz="quarter" idx="29" hasCustomPrompt="1"/>
          </p:nvPr>
        </p:nvSpPr>
        <p:spPr>
          <a:xfrm>
            <a:off x="7997370" y="3171821"/>
            <a:ext cx="2542731" cy="260066"/>
          </a:xfrm>
        </p:spPr>
        <p:txBody>
          <a:bodyPr lIns="0" tIns="0" rIns="0" bIns="0">
            <a:noAutofit/>
          </a:bodyPr>
          <a:lstStyle>
            <a:lvl1pPr marL="0" indent="0" algn="ctr">
              <a:spcBef>
                <a:spcPts val="0"/>
              </a:spcBef>
              <a:buNone/>
              <a:defRPr sz="2000">
                <a:solidFill>
                  <a:schemeClr val="tx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21" name="Text Placeholder 5">
            <a:extLst>
              <a:ext uri="{FF2B5EF4-FFF2-40B4-BE49-F238E27FC236}">
                <a16:creationId xmlns:a16="http://schemas.microsoft.com/office/drawing/2014/main" id="{356BD64C-3165-47A7-967B-321CBFB043C6}"/>
              </a:ext>
            </a:extLst>
          </p:cNvPr>
          <p:cNvSpPr>
            <a:spLocks noGrp="1"/>
          </p:cNvSpPr>
          <p:nvPr>
            <p:ph type="body" sz="quarter" idx="30" hasCustomPrompt="1"/>
          </p:nvPr>
        </p:nvSpPr>
        <p:spPr>
          <a:xfrm>
            <a:off x="914400" y="1250194"/>
            <a:ext cx="10363200" cy="348987"/>
          </a:xfrm>
        </p:spPr>
        <p:txBody>
          <a:bodyPr tIns="0">
            <a:noAutofit/>
          </a:bodyPr>
          <a:lstStyle>
            <a:lvl1pPr marL="0" indent="0" algn="ctr">
              <a:lnSpc>
                <a:spcPct val="100000"/>
              </a:lnSpc>
              <a:spcBef>
                <a:spcPts val="0"/>
              </a:spcBef>
              <a:spcAft>
                <a:spcPts val="0"/>
              </a:spcAft>
              <a:buNone/>
              <a:defRPr sz="2000"/>
            </a:lvl1pPr>
          </a:lstStyle>
          <a:p>
            <a:pPr lvl="0"/>
            <a:r>
              <a:rPr lang="en-US" dirty="0"/>
              <a:t>Subhead</a:t>
            </a:r>
          </a:p>
        </p:txBody>
      </p:sp>
      <p:sp>
        <p:nvSpPr>
          <p:cNvPr id="6" name="Date Placeholder 5">
            <a:extLst>
              <a:ext uri="{FF2B5EF4-FFF2-40B4-BE49-F238E27FC236}">
                <a16:creationId xmlns:a16="http://schemas.microsoft.com/office/drawing/2014/main" id="{4C558087-962F-4715-997D-5A964B260267}"/>
              </a:ext>
            </a:extLst>
          </p:cNvPr>
          <p:cNvSpPr>
            <a:spLocks noGrp="1"/>
          </p:cNvSpPr>
          <p:nvPr>
            <p:ph type="dt" sz="half" idx="31"/>
          </p:nvPr>
        </p:nvSpPr>
        <p:spPr/>
        <p:txBody>
          <a:bodyPr/>
          <a:lstStyle/>
          <a:p>
            <a:r>
              <a:rPr lang="en-US"/>
              <a:t>Presentation Name – </a:t>
            </a:r>
            <a:fld id="{C8154098-9663-47DE-8729-D405AB004127}" type="datetime1">
              <a:rPr lang="en-US" smtClean="0"/>
              <a:t>3/1/2022</a:t>
            </a:fld>
            <a:endParaRPr lang="en-US" dirty="0"/>
          </a:p>
        </p:txBody>
      </p:sp>
      <p:sp>
        <p:nvSpPr>
          <p:cNvPr id="7" name="Footer Placeholder 6">
            <a:extLst>
              <a:ext uri="{FF2B5EF4-FFF2-40B4-BE49-F238E27FC236}">
                <a16:creationId xmlns:a16="http://schemas.microsoft.com/office/drawing/2014/main" id="{7ACA0C5A-F672-477C-9B0F-DF4160DF5C42}"/>
              </a:ext>
            </a:extLst>
          </p:cNvPr>
          <p:cNvSpPr>
            <a:spLocks noGrp="1"/>
          </p:cNvSpPr>
          <p:nvPr>
            <p:ph type="ftr" sz="quarter" idx="32"/>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BD0FEAF4-E000-4121-9559-AB7C6B7BDEC2}"/>
              </a:ext>
            </a:extLst>
          </p:cNvPr>
          <p:cNvSpPr>
            <a:spLocks noGrp="1"/>
          </p:cNvSpPr>
          <p:nvPr>
            <p:ph type="sldNum" sz="quarter" idx="33"/>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40727985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Numbers D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DDD99-36AE-4BB7-AC21-64B6E614F1D9}"/>
              </a:ext>
            </a:extLst>
          </p:cNvPr>
          <p:cNvSpPr>
            <a:spLocks noGrp="1"/>
          </p:cNvSpPr>
          <p:nvPr>
            <p:ph type="title" hasCustomPrompt="1"/>
          </p:nvPr>
        </p:nvSpPr>
        <p:spPr/>
        <p:txBody>
          <a:bodyPr/>
          <a:lstStyle>
            <a:lvl1pPr algn="ctr">
              <a:defRPr>
                <a:solidFill>
                  <a:schemeClr val="bg1"/>
                </a:solidFill>
              </a:defRPr>
            </a:lvl1pPr>
          </a:lstStyle>
          <a:p>
            <a:r>
              <a:rPr lang="en-US" dirty="0"/>
              <a:t>Header</a:t>
            </a:r>
          </a:p>
        </p:txBody>
      </p:sp>
      <p:sp>
        <p:nvSpPr>
          <p:cNvPr id="16" name="Text Placeholder 6">
            <a:extLst>
              <a:ext uri="{FF2B5EF4-FFF2-40B4-BE49-F238E27FC236}">
                <a16:creationId xmlns:a16="http://schemas.microsoft.com/office/drawing/2014/main" id="{B4D53634-40E6-4E09-B76E-4B15A3C55FF7}"/>
              </a:ext>
            </a:extLst>
          </p:cNvPr>
          <p:cNvSpPr>
            <a:spLocks noGrp="1"/>
          </p:cNvSpPr>
          <p:nvPr>
            <p:ph type="body" sz="quarter" idx="15" hasCustomPrompt="1"/>
          </p:nvPr>
        </p:nvSpPr>
        <p:spPr>
          <a:xfrm>
            <a:off x="1655708" y="3482237"/>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17" name="Text Placeholder 6">
            <a:extLst>
              <a:ext uri="{FF2B5EF4-FFF2-40B4-BE49-F238E27FC236}">
                <a16:creationId xmlns:a16="http://schemas.microsoft.com/office/drawing/2014/main" id="{14B9736A-F085-4F01-A854-DBA97D35509F}"/>
              </a:ext>
            </a:extLst>
          </p:cNvPr>
          <p:cNvSpPr>
            <a:spLocks noGrp="1"/>
          </p:cNvSpPr>
          <p:nvPr>
            <p:ph type="body" sz="quarter" idx="19" hasCustomPrompt="1"/>
          </p:nvPr>
        </p:nvSpPr>
        <p:spPr>
          <a:xfrm>
            <a:off x="1655708" y="4458497"/>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19" name="Text Placeholder 6">
            <a:extLst>
              <a:ext uri="{FF2B5EF4-FFF2-40B4-BE49-F238E27FC236}">
                <a16:creationId xmlns:a16="http://schemas.microsoft.com/office/drawing/2014/main" id="{EFAD118C-0FAD-494C-B651-A2648F910D00}"/>
              </a:ext>
            </a:extLst>
          </p:cNvPr>
          <p:cNvSpPr>
            <a:spLocks noGrp="1"/>
          </p:cNvSpPr>
          <p:nvPr>
            <p:ph type="body" sz="quarter" idx="21" hasCustomPrompt="1"/>
          </p:nvPr>
        </p:nvSpPr>
        <p:spPr>
          <a:xfrm>
            <a:off x="4826539" y="3482237"/>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20" name="Text Placeholder 6">
            <a:extLst>
              <a:ext uri="{FF2B5EF4-FFF2-40B4-BE49-F238E27FC236}">
                <a16:creationId xmlns:a16="http://schemas.microsoft.com/office/drawing/2014/main" id="{723977B9-8C4D-4251-B0C0-E771FB862027}"/>
              </a:ext>
            </a:extLst>
          </p:cNvPr>
          <p:cNvSpPr>
            <a:spLocks noGrp="1"/>
          </p:cNvSpPr>
          <p:nvPr>
            <p:ph type="body" sz="quarter" idx="22" hasCustomPrompt="1"/>
          </p:nvPr>
        </p:nvSpPr>
        <p:spPr>
          <a:xfrm>
            <a:off x="4826539" y="4458497"/>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22" name="Text Placeholder 6">
            <a:extLst>
              <a:ext uri="{FF2B5EF4-FFF2-40B4-BE49-F238E27FC236}">
                <a16:creationId xmlns:a16="http://schemas.microsoft.com/office/drawing/2014/main" id="{661F0BF2-891D-4B86-AB08-F8AAFEF50013}"/>
              </a:ext>
            </a:extLst>
          </p:cNvPr>
          <p:cNvSpPr>
            <a:spLocks noGrp="1"/>
          </p:cNvSpPr>
          <p:nvPr>
            <p:ph type="body" sz="quarter" idx="24" hasCustomPrompt="1"/>
          </p:nvPr>
        </p:nvSpPr>
        <p:spPr>
          <a:xfrm>
            <a:off x="7997370" y="3482237"/>
            <a:ext cx="2542731" cy="922034"/>
          </a:xfrm>
        </p:spPr>
        <p:txBody>
          <a:bodyPr lIns="0" tIns="0" rIns="0" bIns="0">
            <a:noAutofit/>
          </a:bodyPr>
          <a:lstStyle>
            <a:lvl1pPr marL="0" indent="0" algn="ctr">
              <a:lnSpc>
                <a:spcPts val="8300"/>
              </a:lnSpc>
              <a:buNone/>
              <a:defRPr sz="8000" b="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a:t>
            </a:r>
          </a:p>
        </p:txBody>
      </p:sp>
      <p:sp>
        <p:nvSpPr>
          <p:cNvPr id="23" name="Text Placeholder 6">
            <a:extLst>
              <a:ext uri="{FF2B5EF4-FFF2-40B4-BE49-F238E27FC236}">
                <a16:creationId xmlns:a16="http://schemas.microsoft.com/office/drawing/2014/main" id="{64FA1ED2-AF2B-431A-B4F1-19C3485A01E7}"/>
              </a:ext>
            </a:extLst>
          </p:cNvPr>
          <p:cNvSpPr>
            <a:spLocks noGrp="1"/>
          </p:cNvSpPr>
          <p:nvPr>
            <p:ph type="body" sz="quarter" idx="25" hasCustomPrompt="1"/>
          </p:nvPr>
        </p:nvSpPr>
        <p:spPr>
          <a:xfrm>
            <a:off x="7997370" y="4458497"/>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Dolor sit </a:t>
            </a:r>
            <a:r>
              <a:rPr lang="en-US" dirty="0" err="1"/>
              <a:t>amet</a:t>
            </a:r>
            <a:endParaRPr lang="en-US" dirty="0"/>
          </a:p>
        </p:txBody>
      </p:sp>
      <p:sp>
        <p:nvSpPr>
          <p:cNvPr id="28" name="Text Placeholder 6">
            <a:extLst>
              <a:ext uri="{FF2B5EF4-FFF2-40B4-BE49-F238E27FC236}">
                <a16:creationId xmlns:a16="http://schemas.microsoft.com/office/drawing/2014/main" id="{D11587A9-F1F5-45EF-99AC-77664964EE13}"/>
              </a:ext>
            </a:extLst>
          </p:cNvPr>
          <p:cNvSpPr>
            <a:spLocks noGrp="1"/>
          </p:cNvSpPr>
          <p:nvPr>
            <p:ph type="body" sz="quarter" idx="27" hasCustomPrompt="1"/>
          </p:nvPr>
        </p:nvSpPr>
        <p:spPr>
          <a:xfrm>
            <a:off x="1655708" y="3171821"/>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29" name="Text Placeholder 6">
            <a:extLst>
              <a:ext uri="{FF2B5EF4-FFF2-40B4-BE49-F238E27FC236}">
                <a16:creationId xmlns:a16="http://schemas.microsoft.com/office/drawing/2014/main" id="{C085DE8D-CF10-432B-8B73-9B9B856741E4}"/>
              </a:ext>
            </a:extLst>
          </p:cNvPr>
          <p:cNvSpPr>
            <a:spLocks noGrp="1"/>
          </p:cNvSpPr>
          <p:nvPr>
            <p:ph type="body" sz="quarter" idx="28" hasCustomPrompt="1"/>
          </p:nvPr>
        </p:nvSpPr>
        <p:spPr>
          <a:xfrm>
            <a:off x="4826539" y="3171821"/>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30" name="Text Placeholder 6">
            <a:extLst>
              <a:ext uri="{FF2B5EF4-FFF2-40B4-BE49-F238E27FC236}">
                <a16:creationId xmlns:a16="http://schemas.microsoft.com/office/drawing/2014/main" id="{3D10C786-EAB7-4EB1-9DAF-7071C1E6B582}"/>
              </a:ext>
            </a:extLst>
          </p:cNvPr>
          <p:cNvSpPr>
            <a:spLocks noGrp="1"/>
          </p:cNvSpPr>
          <p:nvPr>
            <p:ph type="body" sz="quarter" idx="29" hasCustomPrompt="1"/>
          </p:nvPr>
        </p:nvSpPr>
        <p:spPr>
          <a:xfrm>
            <a:off x="7997370" y="3171821"/>
            <a:ext cx="2542731" cy="260066"/>
          </a:xfrm>
        </p:spPr>
        <p:txBody>
          <a:bodyPr lIns="0" tIns="0" rIns="0" bIns="0">
            <a:noAutofit/>
          </a:bodyPr>
          <a:lstStyle>
            <a:lvl1pPr marL="0" indent="0" algn="ctr">
              <a:spcBef>
                <a:spcPts val="0"/>
              </a:spcBef>
              <a:buNone/>
              <a:defRPr sz="20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dirty="0"/>
              <a:t>Lorem ipsum</a:t>
            </a:r>
          </a:p>
        </p:txBody>
      </p:sp>
      <p:sp>
        <p:nvSpPr>
          <p:cNvPr id="21" name="Text Placeholder 5">
            <a:extLst>
              <a:ext uri="{FF2B5EF4-FFF2-40B4-BE49-F238E27FC236}">
                <a16:creationId xmlns:a16="http://schemas.microsoft.com/office/drawing/2014/main" id="{69195787-485D-4E74-99AD-285D53C30FA4}"/>
              </a:ext>
            </a:extLst>
          </p:cNvPr>
          <p:cNvSpPr>
            <a:spLocks noGrp="1"/>
          </p:cNvSpPr>
          <p:nvPr>
            <p:ph type="body" sz="quarter" idx="30" hasCustomPrompt="1"/>
          </p:nvPr>
        </p:nvSpPr>
        <p:spPr>
          <a:xfrm>
            <a:off x="914400" y="1250194"/>
            <a:ext cx="10363200" cy="348987"/>
          </a:xfrm>
        </p:spPr>
        <p:txBody>
          <a:bodyPr tIns="0">
            <a:noAutofit/>
          </a:bodyPr>
          <a:lstStyle>
            <a:lvl1pPr marL="0" indent="0" algn="ctr">
              <a:lnSpc>
                <a:spcPct val="100000"/>
              </a:lnSpc>
              <a:spcBef>
                <a:spcPts val="0"/>
              </a:spcBef>
              <a:spcAft>
                <a:spcPts val="0"/>
              </a:spcAft>
              <a:buNone/>
              <a:defRPr sz="2000">
                <a:solidFill>
                  <a:schemeClr val="bg1"/>
                </a:solidFill>
              </a:defRPr>
            </a:lvl1pPr>
          </a:lstStyle>
          <a:p>
            <a:pPr lvl="0"/>
            <a:r>
              <a:rPr lang="en-US" dirty="0"/>
              <a:t>Subhead</a:t>
            </a:r>
          </a:p>
        </p:txBody>
      </p:sp>
      <p:sp>
        <p:nvSpPr>
          <p:cNvPr id="6" name="Date Placeholder 5">
            <a:extLst>
              <a:ext uri="{FF2B5EF4-FFF2-40B4-BE49-F238E27FC236}">
                <a16:creationId xmlns:a16="http://schemas.microsoft.com/office/drawing/2014/main" id="{82C8E9A7-037B-40B3-AFC9-FAACAEB5340B}"/>
              </a:ext>
            </a:extLst>
          </p:cNvPr>
          <p:cNvSpPr>
            <a:spLocks noGrp="1"/>
          </p:cNvSpPr>
          <p:nvPr>
            <p:ph type="dt" sz="half" idx="31"/>
          </p:nvPr>
        </p:nvSpPr>
        <p:spPr/>
        <p:txBody>
          <a:bodyPr/>
          <a:lstStyle/>
          <a:p>
            <a:r>
              <a:rPr lang="en-US"/>
              <a:t>Presentation Name – </a:t>
            </a:r>
            <a:fld id="{C8154098-9663-47DE-8729-D405AB004127}" type="datetime1">
              <a:rPr lang="en-US" smtClean="0"/>
              <a:t>3/1/2022</a:t>
            </a:fld>
            <a:endParaRPr lang="en-US" dirty="0"/>
          </a:p>
        </p:txBody>
      </p:sp>
      <p:sp>
        <p:nvSpPr>
          <p:cNvPr id="7" name="Footer Placeholder 6">
            <a:extLst>
              <a:ext uri="{FF2B5EF4-FFF2-40B4-BE49-F238E27FC236}">
                <a16:creationId xmlns:a16="http://schemas.microsoft.com/office/drawing/2014/main" id="{BF905969-6C38-4D71-85D2-1CE8736AEB9F}"/>
              </a:ext>
            </a:extLst>
          </p:cNvPr>
          <p:cNvSpPr>
            <a:spLocks noGrp="1"/>
          </p:cNvSpPr>
          <p:nvPr>
            <p:ph type="ftr" sz="quarter" idx="32"/>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C5CBB1D0-20D0-4452-BB67-C7A7AAB4A68A}"/>
              </a:ext>
            </a:extLst>
          </p:cNvPr>
          <p:cNvSpPr>
            <a:spLocks noGrp="1"/>
          </p:cNvSpPr>
          <p:nvPr>
            <p:ph type="sldNum" sz="quarter" idx="33"/>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4914529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Statement">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ext Placeholder 8">
            <a:extLst>
              <a:ext uri="{FF2B5EF4-FFF2-40B4-BE49-F238E27FC236}">
                <a16:creationId xmlns:a16="http://schemas.microsoft.com/office/drawing/2014/main" id="{49168AFD-89BD-4D09-89D5-03DB5D1CAF23}"/>
              </a:ext>
            </a:extLst>
          </p:cNvPr>
          <p:cNvSpPr>
            <a:spLocks noGrp="1"/>
          </p:cNvSpPr>
          <p:nvPr>
            <p:ph type="body" sz="quarter" idx="13" hasCustomPrompt="1"/>
          </p:nvPr>
        </p:nvSpPr>
        <p:spPr>
          <a:xfrm>
            <a:off x="914400" y="914400"/>
            <a:ext cx="10363200" cy="5029200"/>
          </a:xfrm>
        </p:spPr>
        <p:txBody>
          <a:bodyPr lIns="0" tIns="0" rIns="0" bIns="0" anchor="ctr" anchorCtr="0">
            <a:noAutofit/>
          </a:bodyPr>
          <a:lstStyle>
            <a:lvl1pPr marL="0" marR="0" indent="0" algn="l" defTabSz="914400" rtl="0" eaLnBrk="1" fontAlgn="auto" latinLnBrk="0" hangingPunct="1">
              <a:lnSpc>
                <a:spcPct val="100000"/>
              </a:lnSpc>
              <a:spcBef>
                <a:spcPts val="2500"/>
              </a:spcBef>
              <a:spcAft>
                <a:spcPts val="0"/>
              </a:spcAft>
              <a:buClrTx/>
              <a:buSzTx/>
              <a:buFont typeface="Arial" panose="020B0604020202020204" pitchFamily="34" charset="0"/>
              <a:buNone/>
              <a:tabLst/>
              <a:defRPr sz="2500">
                <a:solidFill>
                  <a:schemeClr val="bg1"/>
                </a:solidFill>
              </a:defRPr>
            </a:lvl1pPr>
          </a:lstStyle>
          <a:p>
            <a:r>
              <a:rPr lang="en-US" dirty="0"/>
              <a:t>Statement</a:t>
            </a:r>
          </a:p>
          <a:p>
            <a:r>
              <a:rPr lang="en-US" dirty="0"/>
              <a:t>Statement</a:t>
            </a:r>
          </a:p>
          <a:p>
            <a:pPr marL="0" marR="0" lvl="0" indent="0" algn="l" defTabSz="914400" rtl="0" eaLnBrk="1" fontAlgn="auto" latinLnBrk="0" hangingPunct="1">
              <a:lnSpc>
                <a:spcPct val="90000"/>
              </a:lnSpc>
              <a:spcBef>
                <a:spcPts val="2500"/>
              </a:spcBef>
              <a:spcAft>
                <a:spcPts val="0"/>
              </a:spcAft>
              <a:buClrTx/>
              <a:buSzTx/>
              <a:buFont typeface="Arial" panose="020B0604020202020204" pitchFamily="34" charset="0"/>
              <a:buNone/>
              <a:tabLst/>
              <a:defRPr/>
            </a:pPr>
            <a:r>
              <a:rPr lang="en-US" dirty="0"/>
              <a:t>Statement</a:t>
            </a:r>
          </a:p>
          <a:p>
            <a:pPr marL="0" marR="0" lvl="0" indent="0" algn="l" defTabSz="914400" rtl="0" eaLnBrk="1" fontAlgn="auto" latinLnBrk="0" hangingPunct="1">
              <a:lnSpc>
                <a:spcPct val="90000"/>
              </a:lnSpc>
              <a:spcBef>
                <a:spcPts val="2500"/>
              </a:spcBef>
              <a:spcAft>
                <a:spcPts val="0"/>
              </a:spcAft>
              <a:buClrTx/>
              <a:buSzTx/>
              <a:buFont typeface="Arial" panose="020B0604020202020204" pitchFamily="34" charset="0"/>
              <a:buNone/>
              <a:tabLst/>
              <a:defRPr/>
            </a:pPr>
            <a:r>
              <a:rPr lang="en-US" dirty="0"/>
              <a:t>Statement</a:t>
            </a:r>
          </a:p>
          <a:p>
            <a:pPr marL="0" marR="0" lvl="0" indent="0" algn="l" defTabSz="914400" rtl="0" eaLnBrk="1" fontAlgn="auto" latinLnBrk="0" hangingPunct="1">
              <a:lnSpc>
                <a:spcPct val="90000"/>
              </a:lnSpc>
              <a:spcBef>
                <a:spcPts val="2500"/>
              </a:spcBef>
              <a:spcAft>
                <a:spcPts val="0"/>
              </a:spcAft>
              <a:buClrTx/>
              <a:buSzTx/>
              <a:buFont typeface="Arial" panose="020B0604020202020204" pitchFamily="34" charset="0"/>
              <a:buNone/>
              <a:tabLst/>
              <a:defRPr/>
            </a:pPr>
            <a:r>
              <a:rPr lang="en-US" dirty="0"/>
              <a:t>Statement</a:t>
            </a:r>
          </a:p>
          <a:p>
            <a:pPr marL="0" marR="0" lvl="0" indent="0" algn="l" defTabSz="914400" rtl="0" eaLnBrk="1" fontAlgn="auto" latinLnBrk="0" hangingPunct="1">
              <a:lnSpc>
                <a:spcPct val="90000"/>
              </a:lnSpc>
              <a:spcBef>
                <a:spcPts val="2500"/>
              </a:spcBef>
              <a:spcAft>
                <a:spcPts val="0"/>
              </a:spcAft>
              <a:buClrTx/>
              <a:buSzTx/>
              <a:buFont typeface="Arial" panose="020B0604020202020204" pitchFamily="34" charset="0"/>
              <a:buNone/>
              <a:tabLst/>
              <a:defRPr/>
            </a:pPr>
            <a:r>
              <a:rPr lang="en-US" dirty="0"/>
              <a:t>Statement</a:t>
            </a:r>
          </a:p>
        </p:txBody>
      </p:sp>
      <p:sp>
        <p:nvSpPr>
          <p:cNvPr id="6" name="Date Placeholder 5">
            <a:extLst>
              <a:ext uri="{FF2B5EF4-FFF2-40B4-BE49-F238E27FC236}">
                <a16:creationId xmlns:a16="http://schemas.microsoft.com/office/drawing/2014/main" id="{F19FD434-F3A3-4909-89C4-E25E931D20FC}"/>
              </a:ext>
            </a:extLst>
          </p:cNvPr>
          <p:cNvSpPr>
            <a:spLocks noGrp="1"/>
          </p:cNvSpPr>
          <p:nvPr>
            <p:ph type="dt" sz="half" idx="14"/>
          </p:nvPr>
        </p:nvSpPr>
        <p:spPr/>
        <p:txBody>
          <a:bodyPr/>
          <a:lstStyle>
            <a:lvl1pPr>
              <a:defRPr>
                <a:solidFill>
                  <a:schemeClr val="bg1"/>
                </a:solidFill>
              </a:defRPr>
            </a:lvl1pPr>
          </a:lstStyle>
          <a:p>
            <a:r>
              <a:rPr lang="en-US"/>
              <a:t>Presentation Name – </a:t>
            </a:r>
            <a:fld id="{C8154098-9663-47DE-8729-D405AB004127}" type="datetime1">
              <a:rPr lang="en-US" smtClean="0"/>
              <a:pPr/>
              <a:t>3/1/2022</a:t>
            </a:fld>
            <a:endParaRPr lang="en-US" dirty="0"/>
          </a:p>
        </p:txBody>
      </p:sp>
      <p:sp>
        <p:nvSpPr>
          <p:cNvPr id="7" name="Footer Placeholder 6">
            <a:extLst>
              <a:ext uri="{FF2B5EF4-FFF2-40B4-BE49-F238E27FC236}">
                <a16:creationId xmlns:a16="http://schemas.microsoft.com/office/drawing/2014/main" id="{8B65B456-A58F-4AC6-A311-2DC3299433DF}"/>
              </a:ext>
            </a:extLst>
          </p:cNvPr>
          <p:cNvSpPr>
            <a:spLocks noGrp="1"/>
          </p:cNvSpPr>
          <p:nvPr>
            <p:ph type="ftr" sz="quarter" idx="15"/>
          </p:nvPr>
        </p:nvSpPr>
        <p:spPr/>
        <p:txBody>
          <a:bodyPr/>
          <a:lstStyle>
            <a:lvl1pPr>
              <a:defRPr lang="en-US" b="0" i="0" smtClean="0">
                <a:solidFill>
                  <a:schemeClr val="bg1"/>
                </a:solidFill>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680C8DFC-51F6-40CF-86C3-42113A6645E0}"/>
              </a:ext>
            </a:extLst>
          </p:cNvPr>
          <p:cNvSpPr>
            <a:spLocks noGrp="1"/>
          </p:cNvSpPr>
          <p:nvPr>
            <p:ph type="sldNum" sz="quarter" idx="16"/>
          </p:nvPr>
        </p:nvSpPr>
        <p:spPr/>
        <p:txBody>
          <a:bodyPr/>
          <a:lstStyle>
            <a:lvl1pPr>
              <a:defRPr>
                <a:solidFill>
                  <a:schemeClr val="bg1"/>
                </a:solidFill>
              </a:defRPr>
            </a:lvl1p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22624356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Quote">
    <p:bg>
      <p:bgPr>
        <a:solidFill>
          <a:schemeClr val="tx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27EE326-4246-4FD2-A516-E63196983343}"/>
              </a:ext>
            </a:extLst>
          </p:cNvPr>
          <p:cNvSpPr>
            <a:spLocks noGrp="1"/>
          </p:cNvSpPr>
          <p:nvPr>
            <p:ph type="body" sz="quarter" idx="13" hasCustomPrompt="1"/>
          </p:nvPr>
        </p:nvSpPr>
        <p:spPr>
          <a:xfrm>
            <a:off x="914400" y="1937014"/>
            <a:ext cx="10363200" cy="1738172"/>
          </a:xfrm>
        </p:spPr>
        <p:txBody>
          <a:bodyPr>
            <a:noAutofit/>
          </a:bodyPr>
          <a:lstStyle>
            <a:lvl1pPr marL="0" indent="0">
              <a:lnSpc>
                <a:spcPct val="100000"/>
              </a:lnSpc>
              <a:spcBef>
                <a:spcPts val="0"/>
              </a:spcBef>
              <a:buNone/>
              <a:defRPr sz="3000" b="0">
                <a:solidFill>
                  <a:schemeClr val="bg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9" name="Text Placeholder 6">
            <a:extLst>
              <a:ext uri="{FF2B5EF4-FFF2-40B4-BE49-F238E27FC236}">
                <a16:creationId xmlns:a16="http://schemas.microsoft.com/office/drawing/2014/main" id="{9BCAB419-4932-4C5A-ACD4-1D2D5D191C21}"/>
              </a:ext>
            </a:extLst>
          </p:cNvPr>
          <p:cNvSpPr>
            <a:spLocks noGrp="1"/>
          </p:cNvSpPr>
          <p:nvPr>
            <p:ph type="body" sz="quarter" idx="20" hasCustomPrompt="1"/>
          </p:nvPr>
        </p:nvSpPr>
        <p:spPr>
          <a:xfrm>
            <a:off x="7531625" y="4296056"/>
            <a:ext cx="3745974" cy="242579"/>
          </a:xfrm>
        </p:spPr>
        <p:txBody>
          <a:bodyPr>
            <a:noAutofit/>
          </a:bodyPr>
          <a:lstStyle>
            <a:lvl1pPr marL="0" indent="0" algn="r">
              <a:lnSpc>
                <a:spcPct val="100000"/>
              </a:lnSpc>
              <a:spcBef>
                <a:spcPts val="0"/>
              </a:spcBef>
              <a:buNone/>
              <a:defRPr sz="2000" b="1">
                <a:solidFill>
                  <a:schemeClr val="bg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err="1"/>
              <a:t>Firstname</a:t>
            </a:r>
            <a:r>
              <a:rPr lang="en-US" dirty="0"/>
              <a:t> </a:t>
            </a:r>
            <a:r>
              <a:rPr lang="en-US" dirty="0" err="1"/>
              <a:t>Lastname</a:t>
            </a:r>
            <a:endParaRPr lang="en-US" dirty="0"/>
          </a:p>
        </p:txBody>
      </p:sp>
      <p:sp>
        <p:nvSpPr>
          <p:cNvPr id="10" name="Text Placeholder 6">
            <a:extLst>
              <a:ext uri="{FF2B5EF4-FFF2-40B4-BE49-F238E27FC236}">
                <a16:creationId xmlns:a16="http://schemas.microsoft.com/office/drawing/2014/main" id="{F8AAD9D1-B29A-4F27-8E78-1F1CDB4F75EE}"/>
              </a:ext>
            </a:extLst>
          </p:cNvPr>
          <p:cNvSpPr>
            <a:spLocks noGrp="1"/>
          </p:cNvSpPr>
          <p:nvPr>
            <p:ph type="body" sz="quarter" idx="21" hasCustomPrompt="1"/>
          </p:nvPr>
        </p:nvSpPr>
        <p:spPr>
          <a:xfrm>
            <a:off x="7531625" y="4548101"/>
            <a:ext cx="3745974" cy="242579"/>
          </a:xfrm>
        </p:spPr>
        <p:txBody>
          <a:bodyPr>
            <a:noAutofit/>
          </a:bodyPr>
          <a:lstStyle>
            <a:lvl1pPr marL="0" indent="0" algn="r">
              <a:lnSpc>
                <a:spcPct val="100000"/>
              </a:lnSpc>
              <a:spcBef>
                <a:spcPts val="0"/>
              </a:spcBef>
              <a:buNone/>
              <a:defRPr sz="1500">
                <a:solidFill>
                  <a:schemeClr val="bg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Title</a:t>
            </a:r>
          </a:p>
        </p:txBody>
      </p:sp>
      <p:sp>
        <p:nvSpPr>
          <p:cNvPr id="2" name="Date Placeholder 1">
            <a:extLst>
              <a:ext uri="{FF2B5EF4-FFF2-40B4-BE49-F238E27FC236}">
                <a16:creationId xmlns:a16="http://schemas.microsoft.com/office/drawing/2014/main" id="{16A2E222-9F8F-4DC1-B128-78D21B40BE4E}"/>
              </a:ext>
            </a:extLst>
          </p:cNvPr>
          <p:cNvSpPr>
            <a:spLocks noGrp="1"/>
          </p:cNvSpPr>
          <p:nvPr>
            <p:ph type="dt" sz="half" idx="22"/>
          </p:nvPr>
        </p:nvSpPr>
        <p:spPr/>
        <p:txBody>
          <a:bodyPr/>
          <a:lstStyle/>
          <a:p>
            <a:r>
              <a:rPr lang="en-US"/>
              <a:t>Presentation Name – </a:t>
            </a:r>
            <a:fld id="{C8154098-9663-47DE-8729-D405AB004127}" type="datetime1">
              <a:rPr lang="en-US" smtClean="0"/>
              <a:t>3/1/2022</a:t>
            </a:fld>
            <a:endParaRPr lang="en-US" dirty="0"/>
          </a:p>
        </p:txBody>
      </p:sp>
      <p:sp>
        <p:nvSpPr>
          <p:cNvPr id="6" name="Footer Placeholder 5">
            <a:extLst>
              <a:ext uri="{FF2B5EF4-FFF2-40B4-BE49-F238E27FC236}">
                <a16:creationId xmlns:a16="http://schemas.microsoft.com/office/drawing/2014/main" id="{C08CF29F-B9C3-4E84-83AD-4C12D0124C1B}"/>
              </a:ext>
            </a:extLst>
          </p:cNvPr>
          <p:cNvSpPr>
            <a:spLocks noGrp="1"/>
          </p:cNvSpPr>
          <p:nvPr>
            <p:ph type="ftr" sz="quarter" idx="23"/>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9D603234-3968-4ECC-B8A7-E1EFFF028960}"/>
              </a:ext>
            </a:extLst>
          </p:cNvPr>
          <p:cNvSpPr>
            <a:spLocks noGrp="1"/>
          </p:cNvSpPr>
          <p:nvPr>
            <p:ph type="sldNum" sz="quarter" idx="24"/>
          </p:nvPr>
        </p:nvSpPr>
        <p:spPr/>
        <p:txBody>
          <a:bodyPr/>
          <a:lstStyle/>
          <a:p>
            <a:fld id="{A3780DC7-88EF-4BF2-8AC4-A5E9961F4A72}" type="slidenum">
              <a:rPr lang="en-US" smtClean="0"/>
              <a:pPr/>
              <a:t>‹#›</a:t>
            </a:fld>
            <a:endParaRPr lang="en-US" dirty="0"/>
          </a:p>
        </p:txBody>
      </p:sp>
      <p:sp>
        <p:nvSpPr>
          <p:cNvPr id="11" name="Text Placeholder 4">
            <a:extLst>
              <a:ext uri="{FF2B5EF4-FFF2-40B4-BE49-F238E27FC236}">
                <a16:creationId xmlns:a16="http://schemas.microsoft.com/office/drawing/2014/main" id="{6F329881-A63B-4A9C-BD73-A66218208339}"/>
              </a:ext>
            </a:extLst>
          </p:cNvPr>
          <p:cNvSpPr>
            <a:spLocks noGrp="1"/>
          </p:cNvSpPr>
          <p:nvPr>
            <p:ph type="body" sz="quarter" idx="15" hasCustomPrompt="1"/>
          </p:nvPr>
        </p:nvSpPr>
        <p:spPr>
          <a:xfrm>
            <a:off x="914400" y="5943600"/>
            <a:ext cx="5181600" cy="285749"/>
          </a:xfrm>
        </p:spPr>
        <p:txBody>
          <a:bodyPr/>
          <a:lstStyle>
            <a:lvl1pPr marL="0" indent="0">
              <a:spcBef>
                <a:spcPts val="0"/>
              </a:spcBef>
              <a:buNone/>
              <a:defRPr sz="1100">
                <a:solidFill>
                  <a:schemeClr val="tx2"/>
                </a:solidFill>
              </a:defRPr>
            </a:lvl1pPr>
            <a:lvl4pPr marL="287338" indent="-285750">
              <a:buFont typeface="Arial" panose="020B0604020202020204" pitchFamily="34" charset="0"/>
              <a:buChar char="•"/>
              <a:defRPr/>
            </a:lvl4pPr>
            <a:lvl5pPr marL="287338" indent="-285750">
              <a:buFont typeface="Arial" panose="020B0604020202020204" pitchFamily="34" charset="0"/>
              <a:buChar char="•"/>
              <a:defRPr/>
            </a:lvl5pPr>
          </a:lstStyle>
          <a:p>
            <a:pPr lvl="0"/>
            <a:r>
              <a:rPr lang="en-US" dirty="0"/>
              <a:t>Source: Lorem ipsum dolor sit </a:t>
            </a:r>
            <a:r>
              <a:rPr lang="en-US" dirty="0" err="1"/>
              <a:t>amet</a:t>
            </a:r>
            <a:endParaRPr lang="en-US" dirty="0"/>
          </a:p>
        </p:txBody>
      </p:sp>
    </p:spTree>
    <p:extLst>
      <p:ext uri="{BB962C8B-B14F-4D97-AF65-F5344CB8AC3E}">
        <p14:creationId xmlns:p14="http://schemas.microsoft.com/office/powerpoint/2010/main" val="37601391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Quote with Picture">
    <p:bg>
      <p:bgPr>
        <a:solidFill>
          <a:schemeClr val="tx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27EE326-4246-4FD2-A516-E63196983343}"/>
              </a:ext>
            </a:extLst>
          </p:cNvPr>
          <p:cNvSpPr>
            <a:spLocks noGrp="1"/>
          </p:cNvSpPr>
          <p:nvPr>
            <p:ph type="body" sz="quarter" idx="13" hasCustomPrompt="1"/>
          </p:nvPr>
        </p:nvSpPr>
        <p:spPr>
          <a:xfrm>
            <a:off x="914400" y="1233629"/>
            <a:ext cx="10363200" cy="1738172"/>
          </a:xfrm>
        </p:spPr>
        <p:txBody>
          <a:bodyPr>
            <a:noAutofit/>
          </a:bodyPr>
          <a:lstStyle>
            <a:lvl1pPr marL="0" indent="0">
              <a:lnSpc>
                <a:spcPct val="100000"/>
              </a:lnSpc>
              <a:spcBef>
                <a:spcPts val="0"/>
              </a:spcBef>
              <a:buNone/>
              <a:defRPr sz="3000" b="0">
                <a:solidFill>
                  <a:schemeClr val="bg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8" name="Picture Placeholder 3">
            <a:extLst>
              <a:ext uri="{FF2B5EF4-FFF2-40B4-BE49-F238E27FC236}">
                <a16:creationId xmlns:a16="http://schemas.microsoft.com/office/drawing/2014/main" id="{A608923F-BFAD-4CAE-8139-61199980414B}"/>
              </a:ext>
            </a:extLst>
          </p:cNvPr>
          <p:cNvSpPr>
            <a:spLocks noGrp="1"/>
          </p:cNvSpPr>
          <p:nvPr>
            <p:ph type="pic" sz="quarter" idx="19" hasCustomPrompt="1"/>
          </p:nvPr>
        </p:nvSpPr>
        <p:spPr>
          <a:xfrm>
            <a:off x="10096276" y="3429000"/>
            <a:ext cx="2095722" cy="2095727"/>
          </a:xfrm>
          <a:solidFill>
            <a:schemeClr val="tx2">
              <a:lumMod val="20000"/>
              <a:lumOff val="80000"/>
            </a:schemeClr>
          </a:solidFill>
        </p:spPr>
        <p:txBody>
          <a:bodyPr anchor="ctr" anchorCtr="0">
            <a:noAutofit/>
          </a:bodyPr>
          <a:lstStyle>
            <a:lvl1pPr marL="0" indent="0" algn="ctr">
              <a:lnSpc>
                <a:spcPts val="1800"/>
              </a:lnSpc>
              <a:buNone/>
              <a:defRPr sz="1500">
                <a:solidFill>
                  <a:schemeClr val="tx2"/>
                </a:solidFill>
              </a:defRPr>
            </a:lvl1pPr>
          </a:lstStyle>
          <a:p>
            <a:r>
              <a:rPr lang="en-US" dirty="0"/>
              <a:t>Click the icon to insert picture</a:t>
            </a:r>
          </a:p>
        </p:txBody>
      </p:sp>
      <p:sp>
        <p:nvSpPr>
          <p:cNvPr id="9" name="Text Placeholder 6">
            <a:extLst>
              <a:ext uri="{FF2B5EF4-FFF2-40B4-BE49-F238E27FC236}">
                <a16:creationId xmlns:a16="http://schemas.microsoft.com/office/drawing/2014/main" id="{9BCAB419-4932-4C5A-ACD4-1D2D5D191C21}"/>
              </a:ext>
            </a:extLst>
          </p:cNvPr>
          <p:cNvSpPr>
            <a:spLocks noGrp="1"/>
          </p:cNvSpPr>
          <p:nvPr>
            <p:ph type="body" sz="quarter" idx="20" hasCustomPrompt="1"/>
          </p:nvPr>
        </p:nvSpPr>
        <p:spPr>
          <a:xfrm>
            <a:off x="5800725" y="3847873"/>
            <a:ext cx="3745974" cy="242579"/>
          </a:xfrm>
        </p:spPr>
        <p:txBody>
          <a:bodyPr>
            <a:noAutofit/>
          </a:bodyPr>
          <a:lstStyle>
            <a:lvl1pPr marL="0" indent="0" algn="r">
              <a:lnSpc>
                <a:spcPct val="100000"/>
              </a:lnSpc>
              <a:spcBef>
                <a:spcPts val="0"/>
              </a:spcBef>
              <a:buNone/>
              <a:defRPr sz="2000" b="1">
                <a:solidFill>
                  <a:schemeClr val="bg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err="1"/>
              <a:t>Firstname</a:t>
            </a:r>
            <a:r>
              <a:rPr lang="en-US" dirty="0"/>
              <a:t> </a:t>
            </a:r>
            <a:r>
              <a:rPr lang="en-US" dirty="0" err="1"/>
              <a:t>Lastname</a:t>
            </a:r>
            <a:endParaRPr lang="en-US" dirty="0"/>
          </a:p>
        </p:txBody>
      </p:sp>
      <p:sp>
        <p:nvSpPr>
          <p:cNvPr id="10" name="Text Placeholder 6">
            <a:extLst>
              <a:ext uri="{FF2B5EF4-FFF2-40B4-BE49-F238E27FC236}">
                <a16:creationId xmlns:a16="http://schemas.microsoft.com/office/drawing/2014/main" id="{F8AAD9D1-B29A-4F27-8E78-1F1CDB4F75EE}"/>
              </a:ext>
            </a:extLst>
          </p:cNvPr>
          <p:cNvSpPr>
            <a:spLocks noGrp="1"/>
          </p:cNvSpPr>
          <p:nvPr>
            <p:ph type="body" sz="quarter" idx="21" hasCustomPrompt="1"/>
          </p:nvPr>
        </p:nvSpPr>
        <p:spPr>
          <a:xfrm>
            <a:off x="5800725" y="4099918"/>
            <a:ext cx="3745974" cy="242579"/>
          </a:xfrm>
        </p:spPr>
        <p:txBody>
          <a:bodyPr>
            <a:noAutofit/>
          </a:bodyPr>
          <a:lstStyle>
            <a:lvl1pPr marL="0" indent="0" algn="r">
              <a:lnSpc>
                <a:spcPct val="100000"/>
              </a:lnSpc>
              <a:spcBef>
                <a:spcPts val="0"/>
              </a:spcBef>
              <a:buNone/>
              <a:defRPr sz="1500">
                <a:solidFill>
                  <a:schemeClr val="bg1"/>
                </a:solidFill>
              </a:defRPr>
            </a:lvl1pPr>
            <a:lvl2pPr>
              <a:defRPr sz="3000">
                <a:solidFill>
                  <a:schemeClr val="bg1"/>
                </a:solidFill>
              </a:defRPr>
            </a:lvl2pPr>
            <a:lvl3pPr>
              <a:defRPr sz="3000">
                <a:solidFill>
                  <a:schemeClr val="bg1"/>
                </a:solidFill>
              </a:defRPr>
            </a:lvl3pPr>
            <a:lvl4pPr>
              <a:defRPr sz="3000">
                <a:solidFill>
                  <a:schemeClr val="bg1"/>
                </a:solidFill>
              </a:defRPr>
            </a:lvl4pPr>
            <a:lvl5pPr>
              <a:defRPr sz="3000">
                <a:solidFill>
                  <a:schemeClr val="bg1"/>
                </a:solidFill>
              </a:defRPr>
            </a:lvl5pPr>
          </a:lstStyle>
          <a:p>
            <a:pPr lvl="0"/>
            <a:r>
              <a:rPr lang="en-US" dirty="0"/>
              <a:t>Title</a:t>
            </a:r>
          </a:p>
        </p:txBody>
      </p:sp>
      <p:sp>
        <p:nvSpPr>
          <p:cNvPr id="2" name="Date Placeholder 1">
            <a:extLst>
              <a:ext uri="{FF2B5EF4-FFF2-40B4-BE49-F238E27FC236}">
                <a16:creationId xmlns:a16="http://schemas.microsoft.com/office/drawing/2014/main" id="{CEFF16C2-9397-4947-A925-A58158C84F96}"/>
              </a:ext>
            </a:extLst>
          </p:cNvPr>
          <p:cNvSpPr>
            <a:spLocks noGrp="1"/>
          </p:cNvSpPr>
          <p:nvPr>
            <p:ph type="dt" sz="half" idx="22"/>
          </p:nvPr>
        </p:nvSpPr>
        <p:spPr/>
        <p:txBody>
          <a:bodyPr/>
          <a:lstStyle/>
          <a:p>
            <a:r>
              <a:rPr lang="en-US"/>
              <a:t>Presentation Name – </a:t>
            </a:r>
            <a:fld id="{C8154098-9663-47DE-8729-D405AB004127}" type="datetime1">
              <a:rPr lang="en-US" smtClean="0"/>
              <a:t>3/1/2022</a:t>
            </a:fld>
            <a:endParaRPr lang="en-US" dirty="0"/>
          </a:p>
        </p:txBody>
      </p:sp>
      <p:sp>
        <p:nvSpPr>
          <p:cNvPr id="6" name="Footer Placeholder 5">
            <a:extLst>
              <a:ext uri="{FF2B5EF4-FFF2-40B4-BE49-F238E27FC236}">
                <a16:creationId xmlns:a16="http://schemas.microsoft.com/office/drawing/2014/main" id="{69C2545D-E81A-4784-A17F-367B59CEFB54}"/>
              </a:ext>
            </a:extLst>
          </p:cNvPr>
          <p:cNvSpPr>
            <a:spLocks noGrp="1"/>
          </p:cNvSpPr>
          <p:nvPr>
            <p:ph type="ftr" sz="quarter" idx="23"/>
          </p:nvPr>
        </p:nvSpPr>
        <p:spPr/>
        <p:txBody>
          <a:bodyPr/>
          <a:lstStyle>
            <a:lvl1pPr>
              <a:defRPr lang="en-US" b="0" i="0" smtClean="0">
                <a:effectLst/>
              </a:defRPr>
            </a:lvl1pPr>
          </a:lstStyle>
          <a:p>
            <a:r>
              <a:rPr lang="en-GB" dirty="0"/>
              <a:t>© 2021 NOV Inc. All rights reserved.</a:t>
            </a:r>
            <a:endParaRPr lang="en-US" dirty="0"/>
          </a:p>
        </p:txBody>
      </p:sp>
      <p:sp>
        <p:nvSpPr>
          <p:cNvPr id="11" name="Slide Number Placeholder 10">
            <a:extLst>
              <a:ext uri="{FF2B5EF4-FFF2-40B4-BE49-F238E27FC236}">
                <a16:creationId xmlns:a16="http://schemas.microsoft.com/office/drawing/2014/main" id="{85042708-7373-4C2E-B09E-887A08F7E079}"/>
              </a:ext>
            </a:extLst>
          </p:cNvPr>
          <p:cNvSpPr>
            <a:spLocks noGrp="1"/>
          </p:cNvSpPr>
          <p:nvPr>
            <p:ph type="sldNum" sz="quarter" idx="24"/>
          </p:nvPr>
        </p:nvSpPr>
        <p:spPr/>
        <p:txBody>
          <a:bodyPr/>
          <a:lstStyle/>
          <a:p>
            <a:fld id="{A3780DC7-88EF-4BF2-8AC4-A5E9961F4A72}" type="slidenum">
              <a:rPr lang="en-US" smtClean="0"/>
              <a:pPr/>
              <a:t>‹#›</a:t>
            </a:fld>
            <a:endParaRPr lang="en-US" dirty="0"/>
          </a:p>
        </p:txBody>
      </p:sp>
      <p:sp>
        <p:nvSpPr>
          <p:cNvPr id="12" name="Text Placeholder 4">
            <a:extLst>
              <a:ext uri="{FF2B5EF4-FFF2-40B4-BE49-F238E27FC236}">
                <a16:creationId xmlns:a16="http://schemas.microsoft.com/office/drawing/2014/main" id="{697A02F2-824F-4781-BCCD-3AF11A2E4CC1}"/>
              </a:ext>
            </a:extLst>
          </p:cNvPr>
          <p:cNvSpPr>
            <a:spLocks noGrp="1"/>
          </p:cNvSpPr>
          <p:nvPr>
            <p:ph type="body" sz="quarter" idx="15" hasCustomPrompt="1"/>
          </p:nvPr>
        </p:nvSpPr>
        <p:spPr>
          <a:xfrm>
            <a:off x="914400" y="5943600"/>
            <a:ext cx="5181600" cy="285749"/>
          </a:xfrm>
        </p:spPr>
        <p:txBody>
          <a:bodyPr/>
          <a:lstStyle>
            <a:lvl1pPr marL="0" indent="0">
              <a:spcBef>
                <a:spcPts val="0"/>
              </a:spcBef>
              <a:buNone/>
              <a:defRPr sz="1100">
                <a:solidFill>
                  <a:schemeClr val="tx2"/>
                </a:solidFill>
              </a:defRPr>
            </a:lvl1pPr>
            <a:lvl4pPr marL="287338" indent="-285750">
              <a:buFont typeface="Arial" panose="020B0604020202020204" pitchFamily="34" charset="0"/>
              <a:buChar char="•"/>
              <a:defRPr/>
            </a:lvl4pPr>
            <a:lvl5pPr marL="287338" indent="-285750">
              <a:buFont typeface="Arial" panose="020B0604020202020204" pitchFamily="34" charset="0"/>
              <a:buChar char="•"/>
              <a:defRPr/>
            </a:lvl5pPr>
          </a:lstStyle>
          <a:p>
            <a:pPr lvl="0"/>
            <a:r>
              <a:rPr lang="en-US" dirty="0"/>
              <a:t>Source: Lorem ipsum dolor sit </a:t>
            </a:r>
            <a:r>
              <a:rPr lang="en-US" dirty="0" err="1"/>
              <a:t>amet</a:t>
            </a:r>
            <a:endParaRPr lang="en-US" dirty="0"/>
          </a:p>
        </p:txBody>
      </p:sp>
    </p:spTree>
    <p:extLst>
      <p:ext uri="{BB962C8B-B14F-4D97-AF65-F5344CB8AC3E}">
        <p14:creationId xmlns:p14="http://schemas.microsoft.com/office/powerpoint/2010/main" val="8766126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055CD1CA-83FB-4675-8CED-10103776994B}"/>
              </a:ext>
            </a:extLst>
          </p:cNvPr>
          <p:cNvSpPr>
            <a:spLocks noGrp="1"/>
          </p:cNvSpPr>
          <p:nvPr>
            <p:ph type="dt" sz="half" idx="10"/>
          </p:nvPr>
        </p:nvSpPr>
        <p:spPr/>
        <p:txBody>
          <a:bodyPr/>
          <a:lstStyle/>
          <a:p>
            <a:r>
              <a:rPr lang="en-US"/>
              <a:t>Presentation Name – </a:t>
            </a:r>
            <a:fld id="{C8154098-9663-47DE-8729-D405AB004127}" type="datetime1">
              <a:rPr lang="en-US" smtClean="0"/>
              <a:t>3/1/2022</a:t>
            </a:fld>
            <a:endParaRPr lang="en-US" dirty="0"/>
          </a:p>
        </p:txBody>
      </p:sp>
      <p:sp>
        <p:nvSpPr>
          <p:cNvPr id="8" name="Footer Placeholder 7">
            <a:extLst>
              <a:ext uri="{FF2B5EF4-FFF2-40B4-BE49-F238E27FC236}">
                <a16:creationId xmlns:a16="http://schemas.microsoft.com/office/drawing/2014/main" id="{BD3AD024-14B9-4ED4-B1BC-E92D2E11992A}"/>
              </a:ext>
            </a:extLst>
          </p:cNvPr>
          <p:cNvSpPr>
            <a:spLocks noGrp="1"/>
          </p:cNvSpPr>
          <p:nvPr>
            <p:ph type="ftr" sz="quarter" idx="11"/>
          </p:nvPr>
        </p:nvSpPr>
        <p:spPr/>
        <p:txBody>
          <a:bodyPr/>
          <a:lstStyle>
            <a:lvl1pPr>
              <a:defRPr lang="en-US" b="0" i="0" smtClean="0">
                <a:effectLst/>
              </a:defRPr>
            </a:lvl1pPr>
          </a:lstStyle>
          <a:p>
            <a:r>
              <a:rPr lang="en-GB" dirty="0"/>
              <a:t>© 2021 NOV Inc. All rights reserved.</a:t>
            </a:r>
            <a:endParaRPr lang="en-US" dirty="0"/>
          </a:p>
        </p:txBody>
      </p:sp>
      <p:sp>
        <p:nvSpPr>
          <p:cNvPr id="9" name="Slide Number Placeholder 8">
            <a:extLst>
              <a:ext uri="{FF2B5EF4-FFF2-40B4-BE49-F238E27FC236}">
                <a16:creationId xmlns:a16="http://schemas.microsoft.com/office/drawing/2014/main" id="{131133ED-E43A-4769-8DFD-2E68E9445857}"/>
              </a:ext>
            </a:extLst>
          </p:cNvPr>
          <p:cNvSpPr>
            <a:spLocks noGrp="1"/>
          </p:cNvSpPr>
          <p:nvPr>
            <p:ph type="sldNum" sz="quarter" idx="12"/>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29198784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losing Slide, Red">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F03069-3557-4157-A1E1-93C139267354}"/>
              </a:ext>
            </a:extLst>
          </p:cNvPr>
          <p:cNvPicPr>
            <a:picLocks noChangeAspect="1"/>
          </p:cNvPicPr>
          <p:nvPr userDrawn="1"/>
        </p:nvPicPr>
        <p:blipFill>
          <a:blip r:embed="rId2"/>
          <a:stretch>
            <a:fillRect/>
          </a:stretch>
        </p:blipFill>
        <p:spPr>
          <a:xfrm>
            <a:off x="4934637" y="2983654"/>
            <a:ext cx="2322726" cy="890693"/>
          </a:xfrm>
          <a:prstGeom prst="rect">
            <a:avLst/>
          </a:prstGeom>
        </p:spPr>
      </p:pic>
      <p:sp>
        <p:nvSpPr>
          <p:cNvPr id="2" name="Date Placeholder 1">
            <a:extLst>
              <a:ext uri="{FF2B5EF4-FFF2-40B4-BE49-F238E27FC236}">
                <a16:creationId xmlns:a16="http://schemas.microsoft.com/office/drawing/2014/main" id="{E22D3833-9F42-45E7-872F-EA70A39C1184}"/>
              </a:ext>
            </a:extLst>
          </p:cNvPr>
          <p:cNvSpPr>
            <a:spLocks noGrp="1"/>
          </p:cNvSpPr>
          <p:nvPr>
            <p:ph type="dt" sz="half" idx="10"/>
          </p:nvPr>
        </p:nvSpPr>
        <p:spPr/>
        <p:txBody>
          <a:bodyPr/>
          <a:lstStyle/>
          <a:p>
            <a:r>
              <a:rPr lang="en-US"/>
              <a:t>Presentation Name – </a:t>
            </a:r>
            <a:fld id="{7574B1C6-C7F1-49E1-B58E-7AA9ACE6D9DE}" type="datetime1">
              <a:rPr lang="en-US" smtClean="0"/>
              <a:t>3/1/2022</a:t>
            </a:fld>
            <a:endParaRPr lang="en-US" dirty="0"/>
          </a:p>
        </p:txBody>
      </p:sp>
      <p:sp>
        <p:nvSpPr>
          <p:cNvPr id="3" name="Footer Placeholder 2">
            <a:extLst>
              <a:ext uri="{FF2B5EF4-FFF2-40B4-BE49-F238E27FC236}">
                <a16:creationId xmlns:a16="http://schemas.microsoft.com/office/drawing/2014/main" id="{3B82E244-BF1C-4CB9-A13A-C7737B863888}"/>
              </a:ext>
            </a:extLst>
          </p:cNvPr>
          <p:cNvSpPr>
            <a:spLocks noGrp="1"/>
          </p:cNvSpPr>
          <p:nvPr>
            <p:ph type="ftr" sz="quarter" idx="11"/>
          </p:nvPr>
        </p:nvSpPr>
        <p:spPr/>
        <p:txBody>
          <a:bodyPr/>
          <a:lstStyle>
            <a:lvl1pPr>
              <a:defRPr lang="en-US" b="0" i="0" smtClean="0">
                <a:effectLst/>
              </a:defRPr>
            </a:lvl1pPr>
          </a:lstStyle>
          <a:p>
            <a:r>
              <a:rPr lang="en-GB" dirty="0"/>
              <a:t>© 2021 NOV Inc. All rights reserved.</a:t>
            </a:r>
            <a:endParaRPr lang="en-US" dirty="0"/>
          </a:p>
        </p:txBody>
      </p:sp>
      <p:sp>
        <p:nvSpPr>
          <p:cNvPr id="8" name="Slide Number Placeholder 7">
            <a:extLst>
              <a:ext uri="{FF2B5EF4-FFF2-40B4-BE49-F238E27FC236}">
                <a16:creationId xmlns:a16="http://schemas.microsoft.com/office/drawing/2014/main" id="{9D104A3C-59E9-4126-BEA3-B20311EAA3BD}"/>
              </a:ext>
            </a:extLst>
          </p:cNvPr>
          <p:cNvSpPr>
            <a:spLocks noGrp="1"/>
          </p:cNvSpPr>
          <p:nvPr>
            <p:ph type="sldNum" sz="quarter" idx="12"/>
          </p:nvPr>
        </p:nvSpPr>
        <p:spPr/>
        <p:txBody>
          <a:body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6573645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26" Type="http://schemas.openxmlformats.org/officeDocument/2006/relationships/slideLayout" Target="../slideLayouts/slideLayout28.xml"/><Relationship Id="rId3" Type="http://schemas.openxmlformats.org/officeDocument/2006/relationships/slideLayout" Target="../slideLayouts/slideLayout5.xml"/><Relationship Id="rId21" Type="http://schemas.openxmlformats.org/officeDocument/2006/relationships/slideLayout" Target="../slideLayouts/slideLayout23.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5" Type="http://schemas.openxmlformats.org/officeDocument/2006/relationships/slideLayout" Target="../slideLayouts/slideLayout27.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slideLayout" Target="../slideLayouts/slideLayout22.xml"/><Relationship Id="rId29" Type="http://schemas.openxmlformats.org/officeDocument/2006/relationships/slideLayout" Target="../slideLayouts/slideLayout31.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24" Type="http://schemas.openxmlformats.org/officeDocument/2006/relationships/slideLayout" Target="../slideLayouts/slideLayout26.xml"/><Relationship Id="rId5" Type="http://schemas.openxmlformats.org/officeDocument/2006/relationships/slideLayout" Target="../slideLayouts/slideLayout7.xml"/><Relationship Id="rId15" Type="http://schemas.openxmlformats.org/officeDocument/2006/relationships/slideLayout" Target="../slideLayouts/slideLayout17.xml"/><Relationship Id="rId23" Type="http://schemas.openxmlformats.org/officeDocument/2006/relationships/slideLayout" Target="../slideLayouts/slideLayout25.xml"/><Relationship Id="rId28" Type="http://schemas.openxmlformats.org/officeDocument/2006/relationships/slideLayout" Target="../slideLayouts/slideLayout30.xml"/><Relationship Id="rId10" Type="http://schemas.openxmlformats.org/officeDocument/2006/relationships/slideLayout" Target="../slideLayouts/slideLayout12.xml"/><Relationship Id="rId19" Type="http://schemas.openxmlformats.org/officeDocument/2006/relationships/slideLayout" Target="../slideLayouts/slideLayout21.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 Id="rId22" Type="http://schemas.openxmlformats.org/officeDocument/2006/relationships/slideLayout" Target="../slideLayouts/slideLayout24.xml"/><Relationship Id="rId27" Type="http://schemas.openxmlformats.org/officeDocument/2006/relationships/slideLayout" Target="../slideLayouts/slideLayout29.xml"/><Relationship Id="rId30"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914400" y="914400"/>
            <a:ext cx="10363199" cy="1217737"/>
          </a:xfrm>
          <a:prstGeom prst="rect">
            <a:avLst/>
          </a:prstGeom>
        </p:spPr>
        <p:txBody>
          <a:bodyPr vert="horz" wrap="square" lIns="0" tIns="0" rIns="0" bIns="0" rtlCol="0" anchor="b" anchorCtr="0">
            <a:noAutofit/>
          </a:bodyPr>
          <a:lstStyle/>
          <a:p>
            <a:r>
              <a:rPr lang="en-US" dirty="0"/>
              <a:t>Click</a:t>
            </a:r>
            <a:br>
              <a:rPr lang="en-US" dirty="0"/>
            </a:br>
            <a:r>
              <a:rPr lang="en-US" dirty="0"/>
              <a:t>to edit Master title style</a:t>
            </a:r>
            <a:endParaRPr lang="en-GB" dirty="0"/>
          </a:p>
        </p:txBody>
      </p:sp>
      <p:sp>
        <p:nvSpPr>
          <p:cNvPr id="3" name="Content area"/>
          <p:cNvSpPr>
            <a:spLocks noGrp="1"/>
          </p:cNvSpPr>
          <p:nvPr>
            <p:ph type="body" idx="1"/>
          </p:nvPr>
        </p:nvSpPr>
        <p:spPr>
          <a:xfrm>
            <a:off x="914401" y="2513584"/>
            <a:ext cx="10363199" cy="3430015"/>
          </a:xfrm>
          <a:prstGeom prst="rect">
            <a:avLst/>
          </a:prstGeom>
        </p:spPr>
        <p:txBody>
          <a:bodyPr vert="horz" lIns="0" tIns="0" rIns="0" bIns="0" rtlCol="0">
            <a:noAutofit/>
          </a:bodyPr>
          <a:lstStyle/>
          <a:p>
            <a:pPr lvl="0"/>
            <a:r>
              <a:rPr lang="en-US" dirty="0"/>
              <a:t>Click to edit Master text styles</a:t>
            </a:r>
          </a:p>
        </p:txBody>
      </p:sp>
    </p:spTree>
    <p:extLst>
      <p:ext uri="{BB962C8B-B14F-4D97-AF65-F5344CB8AC3E}">
        <p14:creationId xmlns:p14="http://schemas.microsoft.com/office/powerpoint/2010/main" val="2002158801"/>
      </p:ext>
    </p:extLst>
  </p:cSld>
  <p:clrMap bg1="lt1" tx1="dk1" bg2="lt2" tx2="dk2" accent1="accent1" accent2="accent2" accent3="accent3" accent4="accent4" accent5="accent5" accent6="accent6" hlink="hlink" folHlink="folHlink"/>
  <p:sldLayoutIdLst>
    <p:sldLayoutId id="2147483696" r:id="rId1"/>
    <p:sldLayoutId id="2147483697" r:id="rId2"/>
  </p:sldLayoutIdLst>
  <p:hf hdr="0"/>
  <p:txStyles>
    <p:titleStyle>
      <a:lvl1pPr algn="l" defTabSz="914377" rtl="0" eaLnBrk="1" latinLnBrk="0" hangingPunct="1">
        <a:lnSpc>
          <a:spcPct val="100000"/>
        </a:lnSpc>
        <a:spcBef>
          <a:spcPct val="0"/>
        </a:spcBef>
        <a:buNone/>
        <a:defRPr sz="4500" b="1" kern="1200" baseline="0">
          <a:solidFill>
            <a:schemeClr val="bg1"/>
          </a:solidFill>
          <a:latin typeface="Source Sans Pro" panose="020B0503030403020204" pitchFamily="34" charset="0"/>
          <a:ea typeface="Source Sans Pro" panose="020B0503030403020204" pitchFamily="34" charset="0"/>
          <a:cs typeface="+mj-cs"/>
        </a:defRPr>
      </a:lvl1pPr>
    </p:titleStyle>
    <p:bodyStyle>
      <a:lvl1pPr marL="0" indent="0" algn="l" defTabSz="914377" rtl="0" eaLnBrk="1" latinLnBrk="0" hangingPunct="1">
        <a:lnSpc>
          <a:spcPct val="100000"/>
        </a:lnSpc>
        <a:spcBef>
          <a:spcPts val="300"/>
        </a:spcBef>
        <a:spcAft>
          <a:spcPts val="300"/>
        </a:spcAft>
        <a:buFont typeface="Arial" panose="020B0604020202020204" pitchFamily="34" charset="0"/>
        <a:buNone/>
        <a:defRPr sz="20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88">
          <p15:clr>
            <a:srgbClr val="F26B43"/>
          </p15:clr>
        </p15:guide>
        <p15:guide id="2" pos="288">
          <p15:clr>
            <a:srgbClr val="F26B43"/>
          </p15:clr>
        </p15:guide>
        <p15:guide id="3" pos="576">
          <p15:clr>
            <a:srgbClr val="F26B43"/>
          </p15:clr>
        </p15:guide>
        <p15:guide id="4" orient="horz" pos="576">
          <p15:clr>
            <a:srgbClr val="F26B43"/>
          </p15:clr>
        </p15:guide>
        <p15:guide id="5" pos="7392">
          <p15:clr>
            <a:srgbClr val="F26B43"/>
          </p15:clr>
        </p15:guide>
        <p15:guide id="6" pos="7104">
          <p15:clr>
            <a:srgbClr val="F26B43"/>
          </p15:clr>
        </p15:guide>
        <p15:guide id="7" orient="horz" pos="4032">
          <p15:clr>
            <a:srgbClr val="F26B43"/>
          </p15:clr>
        </p15:guide>
        <p15:guide id="8" orient="horz" pos="374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914400" y="457200"/>
            <a:ext cx="10363199" cy="792995"/>
          </a:xfrm>
          <a:prstGeom prst="rect">
            <a:avLst/>
          </a:prstGeom>
        </p:spPr>
        <p:txBody>
          <a:bodyPr vert="horz" wrap="square" lIns="0" tIns="0" rIns="0" bIns="0" rtlCol="0" anchor="b" anchorCtr="0">
            <a:noAutofit/>
          </a:bodyPr>
          <a:lstStyle/>
          <a:p>
            <a:r>
              <a:rPr lang="en-US" dirty="0"/>
              <a:t>Click to edit Master title style</a:t>
            </a:r>
            <a:endParaRPr lang="en-GB" dirty="0"/>
          </a:p>
        </p:txBody>
      </p:sp>
      <p:sp>
        <p:nvSpPr>
          <p:cNvPr id="3" name="Content area"/>
          <p:cNvSpPr>
            <a:spLocks noGrp="1"/>
          </p:cNvSpPr>
          <p:nvPr>
            <p:ph type="body" idx="1"/>
          </p:nvPr>
        </p:nvSpPr>
        <p:spPr>
          <a:xfrm>
            <a:off x="914401" y="1707394"/>
            <a:ext cx="10363199" cy="4236206"/>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p:txBody>
      </p:sp>
      <p:sp>
        <p:nvSpPr>
          <p:cNvPr id="6" name="Date Placeholder 5">
            <a:extLst>
              <a:ext uri="{FF2B5EF4-FFF2-40B4-BE49-F238E27FC236}">
                <a16:creationId xmlns:a16="http://schemas.microsoft.com/office/drawing/2014/main" id="{D614DB92-54DD-4674-87AB-E3F3208EC89E}"/>
              </a:ext>
            </a:extLst>
          </p:cNvPr>
          <p:cNvSpPr>
            <a:spLocks noGrp="1"/>
          </p:cNvSpPr>
          <p:nvPr>
            <p:ph type="dt" sz="half" idx="2"/>
          </p:nvPr>
        </p:nvSpPr>
        <p:spPr>
          <a:xfrm>
            <a:off x="8534399" y="6400800"/>
            <a:ext cx="2743200" cy="82325"/>
          </a:xfrm>
          <a:prstGeom prst="rect">
            <a:avLst/>
          </a:prstGeom>
        </p:spPr>
        <p:txBody>
          <a:bodyPr vert="horz" lIns="0" tIns="0" rIns="0" bIns="0" rtlCol="0" anchor="ctr"/>
          <a:lstStyle>
            <a:lvl1pPr algn="r">
              <a:defRPr sz="700">
                <a:solidFill>
                  <a:schemeClr val="tx2"/>
                </a:solidFill>
                <a:latin typeface="Source Sans Pro" panose="020B0503030403020204" pitchFamily="34" charset="0"/>
                <a:ea typeface="Source Sans Pro" panose="020B0503030403020204" pitchFamily="34" charset="0"/>
              </a:defRPr>
            </a:lvl1pPr>
          </a:lstStyle>
          <a:p>
            <a:r>
              <a:rPr lang="en-US" dirty="0"/>
              <a:t>Presentation Name </a:t>
            </a:r>
            <a:r>
              <a:rPr lang="en-US"/>
              <a:t>– </a:t>
            </a:r>
            <a:fld id="{C8154098-9663-47DE-8729-D405AB004127}" type="datetime1">
              <a:rPr lang="en-US" smtClean="0"/>
              <a:t>3/1/2022</a:t>
            </a:fld>
            <a:endParaRPr lang="en-US" dirty="0"/>
          </a:p>
        </p:txBody>
      </p:sp>
      <p:sp>
        <p:nvSpPr>
          <p:cNvPr id="8" name="Footer Placeholder 7">
            <a:extLst>
              <a:ext uri="{FF2B5EF4-FFF2-40B4-BE49-F238E27FC236}">
                <a16:creationId xmlns:a16="http://schemas.microsoft.com/office/drawing/2014/main" id="{EAE1F494-E398-485C-B119-7D7B5C039B55}"/>
              </a:ext>
            </a:extLst>
          </p:cNvPr>
          <p:cNvSpPr>
            <a:spLocks noGrp="1"/>
          </p:cNvSpPr>
          <p:nvPr>
            <p:ph type="ftr" sz="quarter" idx="3"/>
          </p:nvPr>
        </p:nvSpPr>
        <p:spPr>
          <a:xfrm>
            <a:off x="914400" y="6400800"/>
            <a:ext cx="1861264" cy="82325"/>
          </a:xfrm>
          <a:prstGeom prst="rect">
            <a:avLst/>
          </a:prstGeom>
        </p:spPr>
        <p:txBody>
          <a:bodyPr vert="horz" lIns="0" tIns="0" rIns="0" bIns="0" rtlCol="0" anchor="ctr"/>
          <a:lstStyle>
            <a:lvl1pPr algn="l">
              <a:defRPr lang="en-US" sz="700" b="0" i="0" smtClean="0">
                <a:solidFill>
                  <a:schemeClr val="tx2"/>
                </a:solidFill>
                <a:effectLst/>
              </a:defRPr>
            </a:lvl1pPr>
          </a:lstStyle>
          <a:p>
            <a:r>
              <a:rPr lang="en-GB" dirty="0"/>
              <a:t>© 2021 NOV Inc. All rights reserved.</a:t>
            </a:r>
            <a:endParaRPr lang="en-US" dirty="0"/>
          </a:p>
        </p:txBody>
      </p:sp>
      <p:sp>
        <p:nvSpPr>
          <p:cNvPr id="18" name="Slide Number Placeholder 17">
            <a:extLst>
              <a:ext uri="{FF2B5EF4-FFF2-40B4-BE49-F238E27FC236}">
                <a16:creationId xmlns:a16="http://schemas.microsoft.com/office/drawing/2014/main" id="{3A6178BE-BBEF-4A52-A4A2-621DC90B5934}"/>
              </a:ext>
            </a:extLst>
          </p:cNvPr>
          <p:cNvSpPr>
            <a:spLocks noGrp="1"/>
          </p:cNvSpPr>
          <p:nvPr>
            <p:ph type="sldNum" sz="quarter" idx="4"/>
          </p:nvPr>
        </p:nvSpPr>
        <p:spPr>
          <a:xfrm>
            <a:off x="11277601" y="6400800"/>
            <a:ext cx="457200" cy="82325"/>
          </a:xfrm>
          <a:prstGeom prst="rect">
            <a:avLst/>
          </a:prstGeom>
        </p:spPr>
        <p:txBody>
          <a:bodyPr vert="horz" lIns="0" tIns="0" rIns="0" bIns="0" rtlCol="0" anchor="ctr"/>
          <a:lstStyle>
            <a:lvl1pPr algn="r">
              <a:defRPr sz="700">
                <a:solidFill>
                  <a:schemeClr val="tx2"/>
                </a:solidFill>
                <a:latin typeface="Source Sans Pro" panose="020B0503030403020204" pitchFamily="34" charset="0"/>
                <a:ea typeface="Source Sans Pro" panose="020B0503030403020204" pitchFamily="34" charset="0"/>
              </a:defRPr>
            </a:lvl1p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2421994130"/>
      </p:ext>
    </p:extLst>
  </p:cSld>
  <p:clrMap bg1="lt1" tx1="dk1" bg2="lt2" tx2="dk2" accent1="accent1" accent2="accent2" accent3="accent3" accent4="accent4" accent5="accent5" accent6="accent6" hlink="hlink" folHlink="folHlink"/>
  <p:sldLayoutIdLst>
    <p:sldLayoutId id="2147483651" r:id="rId1"/>
    <p:sldLayoutId id="2147483744" r:id="rId2"/>
    <p:sldLayoutId id="2147483742" r:id="rId3"/>
    <p:sldLayoutId id="2147483743" r:id="rId4"/>
    <p:sldLayoutId id="2147483704" r:id="rId5"/>
    <p:sldLayoutId id="2147483699" r:id="rId6"/>
    <p:sldLayoutId id="2147483700" r:id="rId7"/>
    <p:sldLayoutId id="2147483705" r:id="rId8"/>
    <p:sldLayoutId id="2147483729" r:id="rId9"/>
    <p:sldLayoutId id="2147483739" r:id="rId10"/>
    <p:sldLayoutId id="2147483732" r:id="rId11"/>
    <p:sldLayoutId id="2147483737" r:id="rId12"/>
    <p:sldLayoutId id="2147483726" r:id="rId13"/>
    <p:sldLayoutId id="2147483733" r:id="rId14"/>
    <p:sldLayoutId id="2147483706" r:id="rId15"/>
    <p:sldLayoutId id="2147483734" r:id="rId16"/>
    <p:sldLayoutId id="2147483730" r:id="rId17"/>
    <p:sldLayoutId id="2147483731" r:id="rId18"/>
    <p:sldLayoutId id="2147483736" r:id="rId19"/>
    <p:sldLayoutId id="2147483723" r:id="rId20"/>
    <p:sldLayoutId id="2147483735" r:id="rId21"/>
    <p:sldLayoutId id="2147483708" r:id="rId22"/>
    <p:sldLayoutId id="2147483727" r:id="rId23"/>
    <p:sldLayoutId id="2147483720" r:id="rId24"/>
    <p:sldLayoutId id="2147483721" r:id="rId25"/>
    <p:sldLayoutId id="2147483718" r:id="rId26"/>
    <p:sldLayoutId id="2147483725" r:id="rId27"/>
    <p:sldLayoutId id="2147483724" r:id="rId28"/>
    <p:sldLayoutId id="2147483728" r:id="rId29"/>
  </p:sldLayoutIdLst>
  <p:hf hdr="0"/>
  <p:txStyles>
    <p:title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p:titleStyle>
    <p:body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88" userDrawn="1">
          <p15:clr>
            <a:srgbClr val="F26B43"/>
          </p15:clr>
        </p15:guide>
        <p15:guide id="2" pos="288" userDrawn="1">
          <p15:clr>
            <a:srgbClr val="F26B43"/>
          </p15:clr>
        </p15:guide>
        <p15:guide id="3" pos="576" userDrawn="1">
          <p15:clr>
            <a:srgbClr val="F26B43"/>
          </p15:clr>
        </p15:guide>
        <p15:guide id="4" orient="horz" pos="576" userDrawn="1">
          <p15:clr>
            <a:srgbClr val="F26B43"/>
          </p15:clr>
        </p15:guide>
        <p15:guide id="5" pos="7392" userDrawn="1">
          <p15:clr>
            <a:srgbClr val="F26B43"/>
          </p15:clr>
        </p15:guide>
        <p15:guide id="6" pos="7104" userDrawn="1">
          <p15:clr>
            <a:srgbClr val="F26B43"/>
          </p15:clr>
        </p15:guide>
        <p15:guide id="7" orient="horz" pos="4032" userDrawn="1">
          <p15:clr>
            <a:srgbClr val="F26B43"/>
          </p15:clr>
        </p15:guide>
        <p15:guide id="8" orient="horz" pos="3744"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914400" y="457200"/>
            <a:ext cx="10363199" cy="792995"/>
          </a:xfrm>
          <a:prstGeom prst="rect">
            <a:avLst/>
          </a:prstGeom>
        </p:spPr>
        <p:txBody>
          <a:bodyPr vert="horz" wrap="square" lIns="0" tIns="0" rIns="0" bIns="0" rtlCol="0" anchor="b" anchorCtr="0">
            <a:noAutofit/>
          </a:bodyPr>
          <a:lstStyle/>
          <a:p>
            <a:r>
              <a:rPr lang="en-US" dirty="0"/>
              <a:t>Click to edit Master title style</a:t>
            </a:r>
            <a:endParaRPr lang="en-GB" dirty="0"/>
          </a:p>
        </p:txBody>
      </p:sp>
      <p:sp>
        <p:nvSpPr>
          <p:cNvPr id="3" name="Content area"/>
          <p:cNvSpPr>
            <a:spLocks noGrp="1"/>
          </p:cNvSpPr>
          <p:nvPr>
            <p:ph type="body" idx="1"/>
          </p:nvPr>
        </p:nvSpPr>
        <p:spPr>
          <a:xfrm>
            <a:off x="914401" y="1707394"/>
            <a:ext cx="10363199" cy="4236206"/>
          </a:xfrm>
          <a:prstGeom prst="rect">
            <a:avLst/>
          </a:prstGeom>
        </p:spPr>
        <p:txBody>
          <a:bodyPr vert="horz" lIns="0" tIns="0" rIns="0" bIns="0" rtlCol="0">
            <a:noAutofit/>
          </a:bodyPr>
          <a:lstStyle/>
          <a:p>
            <a:pPr lvl="0"/>
            <a:r>
              <a:rPr lang="en-US" dirty="0"/>
              <a:t>Click to edit Master text style</a:t>
            </a:r>
          </a:p>
        </p:txBody>
      </p:sp>
      <p:sp>
        <p:nvSpPr>
          <p:cNvPr id="7" name="Date Placeholder 5">
            <a:extLst>
              <a:ext uri="{FF2B5EF4-FFF2-40B4-BE49-F238E27FC236}">
                <a16:creationId xmlns:a16="http://schemas.microsoft.com/office/drawing/2014/main" id="{72A86536-DCF4-4A0C-BB3F-0A3B92B38B49}"/>
              </a:ext>
            </a:extLst>
          </p:cNvPr>
          <p:cNvSpPr>
            <a:spLocks noGrp="1"/>
          </p:cNvSpPr>
          <p:nvPr>
            <p:ph type="dt" sz="half" idx="2"/>
          </p:nvPr>
        </p:nvSpPr>
        <p:spPr>
          <a:xfrm>
            <a:off x="8534399" y="6400800"/>
            <a:ext cx="2743200" cy="82325"/>
          </a:xfrm>
          <a:prstGeom prst="rect">
            <a:avLst/>
          </a:prstGeom>
        </p:spPr>
        <p:txBody>
          <a:bodyPr vert="horz" lIns="0" tIns="0" rIns="0" bIns="0" rtlCol="0" anchor="ctr"/>
          <a:lstStyle>
            <a:lvl1pPr algn="r">
              <a:defRPr sz="700">
                <a:solidFill>
                  <a:schemeClr val="bg1"/>
                </a:solidFill>
                <a:latin typeface="Source Sans Pro" panose="020B0503030403020204" pitchFamily="34" charset="0"/>
                <a:ea typeface="Source Sans Pro" panose="020B0503030403020204" pitchFamily="34" charset="0"/>
              </a:defRPr>
            </a:lvl1pPr>
          </a:lstStyle>
          <a:p>
            <a:r>
              <a:rPr lang="en-US"/>
              <a:t>Presentation Name – </a:t>
            </a:r>
            <a:fld id="{7574B1C6-C7F1-49E1-B58E-7AA9ACE6D9DE}" type="datetime1">
              <a:rPr lang="en-US" smtClean="0"/>
              <a:t>3/1/2022</a:t>
            </a:fld>
            <a:endParaRPr lang="en-US" dirty="0"/>
          </a:p>
        </p:txBody>
      </p:sp>
      <p:sp>
        <p:nvSpPr>
          <p:cNvPr id="8" name="Footer Placeholder 7">
            <a:extLst>
              <a:ext uri="{FF2B5EF4-FFF2-40B4-BE49-F238E27FC236}">
                <a16:creationId xmlns:a16="http://schemas.microsoft.com/office/drawing/2014/main" id="{D1C4E7D5-E9B3-4FB0-A76E-8C082C5A707A}"/>
              </a:ext>
            </a:extLst>
          </p:cNvPr>
          <p:cNvSpPr>
            <a:spLocks noGrp="1"/>
          </p:cNvSpPr>
          <p:nvPr>
            <p:ph type="ftr" sz="quarter" idx="3"/>
          </p:nvPr>
        </p:nvSpPr>
        <p:spPr>
          <a:xfrm>
            <a:off x="914400" y="6400800"/>
            <a:ext cx="1861264" cy="82325"/>
          </a:xfrm>
          <a:prstGeom prst="rect">
            <a:avLst/>
          </a:prstGeom>
        </p:spPr>
        <p:txBody>
          <a:bodyPr vert="horz" lIns="0" tIns="0" rIns="0" bIns="0" rtlCol="0" anchor="ctr"/>
          <a:lstStyle>
            <a:lvl1pPr algn="l">
              <a:defRPr lang="en-US" sz="700" b="0" i="0" smtClean="0">
                <a:solidFill>
                  <a:schemeClr val="bg1"/>
                </a:solidFill>
                <a:effectLst/>
              </a:defRPr>
            </a:lvl1pPr>
          </a:lstStyle>
          <a:p>
            <a:r>
              <a:rPr lang="en-GB" dirty="0"/>
              <a:t>© 2021 NOV Inc. All rights reserved.</a:t>
            </a:r>
            <a:endParaRPr lang="en-US" dirty="0"/>
          </a:p>
        </p:txBody>
      </p:sp>
      <p:sp>
        <p:nvSpPr>
          <p:cNvPr id="9" name="Slide Number Placeholder 17">
            <a:extLst>
              <a:ext uri="{FF2B5EF4-FFF2-40B4-BE49-F238E27FC236}">
                <a16:creationId xmlns:a16="http://schemas.microsoft.com/office/drawing/2014/main" id="{2C093555-1C80-43F3-9934-41A2BC0FC7CC}"/>
              </a:ext>
            </a:extLst>
          </p:cNvPr>
          <p:cNvSpPr>
            <a:spLocks noGrp="1"/>
          </p:cNvSpPr>
          <p:nvPr>
            <p:ph type="sldNum" sz="quarter" idx="4"/>
          </p:nvPr>
        </p:nvSpPr>
        <p:spPr>
          <a:xfrm>
            <a:off x="11277601" y="6400800"/>
            <a:ext cx="457200" cy="82325"/>
          </a:xfrm>
          <a:prstGeom prst="rect">
            <a:avLst/>
          </a:prstGeom>
        </p:spPr>
        <p:txBody>
          <a:bodyPr vert="horz" lIns="0" tIns="0" rIns="0" bIns="0" rtlCol="0" anchor="ctr"/>
          <a:lstStyle>
            <a:lvl1pPr algn="r">
              <a:defRPr sz="700">
                <a:solidFill>
                  <a:schemeClr val="bg1"/>
                </a:solidFill>
                <a:latin typeface="Source Sans Pro" panose="020B0503030403020204" pitchFamily="34" charset="0"/>
                <a:ea typeface="Source Sans Pro" panose="020B0503030403020204" pitchFamily="34" charset="0"/>
              </a:defRPr>
            </a:lvl1pPr>
          </a:lstStyle>
          <a:p>
            <a:fld id="{A3780DC7-88EF-4BF2-8AC4-A5E9961F4A72}" type="slidenum">
              <a:rPr lang="en-US" smtClean="0"/>
              <a:pPr/>
              <a:t>‹#›</a:t>
            </a:fld>
            <a:endParaRPr lang="en-US" dirty="0"/>
          </a:p>
        </p:txBody>
      </p:sp>
    </p:spTree>
    <p:extLst>
      <p:ext uri="{BB962C8B-B14F-4D97-AF65-F5344CB8AC3E}">
        <p14:creationId xmlns:p14="http://schemas.microsoft.com/office/powerpoint/2010/main" val="1977111025"/>
      </p:ext>
    </p:extLst>
  </p:cSld>
  <p:clrMap bg1="lt1" tx1="dk1" bg2="lt2" tx2="dk2" accent1="accent1" accent2="accent2" accent3="accent3" accent4="accent4" accent5="accent5" accent6="accent6" hlink="hlink" folHlink="folHlink"/>
  <p:sldLayoutIdLst>
    <p:sldLayoutId id="2147483717" r:id="rId1"/>
  </p:sldLayoutIdLst>
  <p:hf hdr="0"/>
  <p:txStyles>
    <p:titleStyle>
      <a:lvl1pPr algn="l" defTabSz="914377" rtl="0" eaLnBrk="1" latinLnBrk="0" hangingPunct="1">
        <a:lnSpc>
          <a:spcPct val="100000"/>
        </a:lnSpc>
        <a:spcBef>
          <a:spcPct val="0"/>
        </a:spcBef>
        <a:buNone/>
        <a:defRPr sz="3000" b="1" kern="1200" baseline="0">
          <a:solidFill>
            <a:schemeClr val="bg1"/>
          </a:solidFill>
          <a:latin typeface="Source Sans Pro" panose="020B0503030403020204" pitchFamily="34" charset="0"/>
          <a:ea typeface="Source Sans Pro" panose="020B0503030403020204" pitchFamily="34" charset="0"/>
          <a:cs typeface="+mj-cs"/>
        </a:defRPr>
      </a:lvl1pPr>
    </p:titleStyle>
    <p:bodyStyle>
      <a:lvl1pPr marL="0" indent="0" algn="l" defTabSz="914377" rtl="0" eaLnBrk="1" latinLnBrk="0" hangingPunct="1">
        <a:lnSpc>
          <a:spcPct val="100000"/>
        </a:lnSpc>
        <a:spcBef>
          <a:spcPts val="0"/>
        </a:spcBef>
        <a:spcAft>
          <a:spcPts val="0"/>
        </a:spcAft>
        <a:buFont typeface="Arial" panose="020B0604020202020204" pitchFamily="34" charset="0"/>
        <a:buNone/>
        <a:defRPr sz="20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0"/>
        </a:spcBef>
        <a:spcAft>
          <a:spcPts val="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0"/>
        </a:spcBef>
        <a:spcAft>
          <a:spcPts val="0"/>
        </a:spcAft>
        <a:buClr>
          <a:schemeClr val="bg1"/>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0"/>
        </a:spcBef>
        <a:spcAft>
          <a:spcPts val="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0"/>
        </a:spcBef>
        <a:spcAft>
          <a:spcPts val="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88">
          <p15:clr>
            <a:srgbClr val="F26B43"/>
          </p15:clr>
        </p15:guide>
        <p15:guide id="2" pos="288">
          <p15:clr>
            <a:srgbClr val="F26B43"/>
          </p15:clr>
        </p15:guide>
        <p15:guide id="3" pos="576">
          <p15:clr>
            <a:srgbClr val="F26B43"/>
          </p15:clr>
        </p15:guide>
        <p15:guide id="4" orient="horz" pos="576">
          <p15:clr>
            <a:srgbClr val="F26B43"/>
          </p15:clr>
        </p15:guide>
        <p15:guide id="5" pos="7392">
          <p15:clr>
            <a:srgbClr val="F26B43"/>
          </p15:clr>
        </p15:guide>
        <p15:guide id="6" pos="7104">
          <p15:clr>
            <a:srgbClr val="F26B43"/>
          </p15:clr>
        </p15:guide>
        <p15:guide id="7" orient="horz" pos="4032">
          <p15:clr>
            <a:srgbClr val="F26B43"/>
          </p15:clr>
        </p15:guide>
        <p15:guide id="8" orient="horz" pos="374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31.xml"/><Relationship Id="rId5" Type="http://schemas.openxmlformats.org/officeDocument/2006/relationships/image" Target="../media/image31.jpg"/><Relationship Id="rId4" Type="http://schemas.openxmlformats.org/officeDocument/2006/relationships/image" Target="../media/image30.jpg"/></Relationships>
</file>

<file path=ppt/slides/_rels/slide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jpg"/><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3.jp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60.jp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2" Type="http://schemas.openxmlformats.org/officeDocument/2006/relationships/hyperlink" Target="https://brandfolder.com/nov/finals"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4C1B62-EC0E-432A-B225-150267414E5C}"/>
              </a:ext>
            </a:extLst>
          </p:cNvPr>
          <p:cNvSpPr>
            <a:spLocks noGrp="1"/>
          </p:cNvSpPr>
          <p:nvPr>
            <p:ph type="title"/>
          </p:nvPr>
        </p:nvSpPr>
        <p:spPr/>
        <p:txBody>
          <a:bodyPr/>
          <a:lstStyle/>
          <a:p>
            <a:r>
              <a:rPr lang="en-US" dirty="0"/>
              <a:t>Geothermal Production </a:t>
            </a:r>
            <a:br>
              <a:rPr lang="en-US" dirty="0"/>
            </a:br>
            <a:r>
              <a:rPr lang="en-US" dirty="0"/>
              <a:t>Well – Case Study</a:t>
            </a:r>
          </a:p>
        </p:txBody>
      </p:sp>
      <p:sp>
        <p:nvSpPr>
          <p:cNvPr id="9" name="Text Placeholder 8">
            <a:extLst>
              <a:ext uri="{FF2B5EF4-FFF2-40B4-BE49-F238E27FC236}">
                <a16:creationId xmlns:a16="http://schemas.microsoft.com/office/drawing/2014/main" id="{D355777C-5B39-48EB-9F61-6905DC205110}"/>
              </a:ext>
            </a:extLst>
          </p:cNvPr>
          <p:cNvSpPr>
            <a:spLocks noGrp="1"/>
          </p:cNvSpPr>
          <p:nvPr>
            <p:ph type="body" sz="quarter" idx="12"/>
          </p:nvPr>
        </p:nvSpPr>
        <p:spPr>
          <a:xfrm>
            <a:off x="914400" y="2321868"/>
            <a:ext cx="5559188" cy="313075"/>
          </a:xfrm>
        </p:spPr>
        <p:txBody>
          <a:bodyPr/>
          <a:lstStyle/>
          <a:p>
            <a:r>
              <a:rPr lang="en-GB" dirty="0"/>
              <a:t>Installation of 1278 Meter STAR 9-5/8 in. </a:t>
            </a:r>
            <a:r>
              <a:rPr lang="en-GB" dirty="0" err="1"/>
              <a:t>Glassfiber</a:t>
            </a:r>
            <a:r>
              <a:rPr lang="en-GB" dirty="0"/>
              <a:t> Reinforced Epoxy (GRE) Casing</a:t>
            </a:r>
            <a:endParaRPr lang="en-US" dirty="0"/>
          </a:p>
        </p:txBody>
      </p:sp>
    </p:spTree>
    <p:extLst>
      <p:ext uri="{BB962C8B-B14F-4D97-AF65-F5344CB8AC3E}">
        <p14:creationId xmlns:p14="http://schemas.microsoft.com/office/powerpoint/2010/main" val="2629043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F69A223E-DB53-4438-8307-C4397712B574}"/>
              </a:ext>
            </a:extLst>
          </p:cNvPr>
          <p:cNvSpPr>
            <a:spLocks noGrp="1"/>
          </p:cNvSpPr>
          <p:nvPr>
            <p:ph type="body" sz="quarter" idx="4294967295"/>
          </p:nvPr>
        </p:nvSpPr>
        <p:spPr>
          <a:xfrm>
            <a:off x="914400" y="2813863"/>
            <a:ext cx="10363200" cy="247650"/>
          </a:xfrm>
        </p:spPr>
        <p:txBody>
          <a:bodyPr/>
          <a:lstStyle/>
          <a:p>
            <a:pPr marL="0" indent="0">
              <a:buNone/>
            </a:pPr>
            <a:r>
              <a:rPr lang="en-US" dirty="0">
                <a:solidFill>
                  <a:schemeClr val="tx1"/>
                </a:solidFill>
                <a:latin typeface="+mn-lt"/>
              </a:rPr>
              <a:t>Type of well: </a:t>
            </a:r>
            <a:r>
              <a:rPr lang="en-US" b="1" dirty="0">
                <a:solidFill>
                  <a:schemeClr val="tx1"/>
                </a:solidFill>
                <a:latin typeface="+mj-lt"/>
              </a:rPr>
              <a:t>Geothermal production Well</a:t>
            </a:r>
          </a:p>
          <a:p>
            <a:pPr marL="0" indent="0">
              <a:buNone/>
            </a:pPr>
            <a:r>
              <a:rPr lang="en-US" dirty="0">
                <a:solidFill>
                  <a:schemeClr val="tx1"/>
                </a:solidFill>
                <a:latin typeface="+mn-lt"/>
              </a:rPr>
              <a:t>Location: </a:t>
            </a:r>
            <a:r>
              <a:rPr lang="en-US" b="1" dirty="0" err="1">
                <a:solidFill>
                  <a:schemeClr val="tx1"/>
                </a:solidFill>
                <a:latin typeface="+mj-lt"/>
              </a:rPr>
              <a:t>Kleszczow</a:t>
            </a:r>
            <a:r>
              <a:rPr lang="en-US" b="1" dirty="0">
                <a:solidFill>
                  <a:schemeClr val="tx1"/>
                </a:solidFill>
                <a:latin typeface="+mj-lt"/>
              </a:rPr>
              <a:t>, Poland</a:t>
            </a:r>
          </a:p>
          <a:p>
            <a:pPr marL="0" indent="0">
              <a:buNone/>
            </a:pPr>
            <a:r>
              <a:rPr lang="en-US" dirty="0" err="1">
                <a:solidFill>
                  <a:schemeClr val="tx1"/>
                </a:solidFill>
                <a:latin typeface="+mn-lt"/>
              </a:rPr>
              <a:t>Wellname</a:t>
            </a:r>
            <a:r>
              <a:rPr lang="en-US" dirty="0">
                <a:solidFill>
                  <a:schemeClr val="tx1"/>
                </a:solidFill>
                <a:latin typeface="+mn-lt"/>
              </a:rPr>
              <a:t>: </a:t>
            </a:r>
            <a:r>
              <a:rPr lang="en-US" b="1" dirty="0" err="1">
                <a:solidFill>
                  <a:schemeClr val="tx1"/>
                </a:solidFill>
                <a:latin typeface="+mj-lt"/>
              </a:rPr>
              <a:t>Kleszczow</a:t>
            </a:r>
            <a:r>
              <a:rPr lang="en-US" b="1" dirty="0">
                <a:solidFill>
                  <a:schemeClr val="tx1"/>
                </a:solidFill>
                <a:latin typeface="+mj-lt"/>
              </a:rPr>
              <a:t> GT-2</a:t>
            </a:r>
          </a:p>
          <a:p>
            <a:pPr marL="0" indent="0">
              <a:buNone/>
            </a:pPr>
            <a:r>
              <a:rPr lang="en-US" dirty="0">
                <a:solidFill>
                  <a:schemeClr val="tx1"/>
                </a:solidFill>
                <a:latin typeface="+mn-lt"/>
              </a:rPr>
              <a:t>Borehole depth: </a:t>
            </a:r>
            <a:r>
              <a:rPr lang="en-US" b="1" dirty="0">
                <a:solidFill>
                  <a:schemeClr val="tx1"/>
                </a:solidFill>
                <a:latin typeface="+mj-lt"/>
              </a:rPr>
              <a:t>1285 Meter</a:t>
            </a:r>
          </a:p>
          <a:p>
            <a:pPr marL="0" indent="0">
              <a:buNone/>
            </a:pPr>
            <a:r>
              <a:rPr lang="en-US" dirty="0">
                <a:solidFill>
                  <a:schemeClr val="tx1"/>
                </a:solidFill>
                <a:latin typeface="+mn-lt"/>
              </a:rPr>
              <a:t>Bottomhole temperature: </a:t>
            </a:r>
            <a:r>
              <a:rPr lang="en-US" b="1" dirty="0">
                <a:solidFill>
                  <a:schemeClr val="tx1"/>
                </a:solidFill>
                <a:latin typeface="+mj-lt"/>
              </a:rPr>
              <a:t>60 degrees Celsius</a:t>
            </a:r>
          </a:p>
          <a:p>
            <a:pPr marL="0" indent="0">
              <a:buNone/>
            </a:pPr>
            <a:r>
              <a:rPr lang="en-US" dirty="0">
                <a:solidFill>
                  <a:schemeClr val="tx1"/>
                </a:solidFill>
                <a:latin typeface="+mn-lt"/>
              </a:rPr>
              <a:t>Borehole diameter: </a:t>
            </a:r>
            <a:r>
              <a:rPr lang="en-US" b="1" dirty="0">
                <a:solidFill>
                  <a:schemeClr val="tx1"/>
                </a:solidFill>
                <a:latin typeface="+mj-lt"/>
              </a:rPr>
              <a:t>364,4 mm</a:t>
            </a:r>
          </a:p>
        </p:txBody>
      </p:sp>
      <p:sp>
        <p:nvSpPr>
          <p:cNvPr id="7" name="Title 6">
            <a:extLst>
              <a:ext uri="{FF2B5EF4-FFF2-40B4-BE49-F238E27FC236}">
                <a16:creationId xmlns:a16="http://schemas.microsoft.com/office/drawing/2014/main" id="{27475E2B-1DD3-4D62-AEF7-51C738E4ECA1}"/>
              </a:ext>
            </a:extLst>
          </p:cNvPr>
          <p:cNvSpPr>
            <a:spLocks noGrp="1"/>
          </p:cNvSpPr>
          <p:nvPr>
            <p:ph type="title" idx="4294967295"/>
          </p:nvPr>
        </p:nvSpPr>
        <p:spPr>
          <a:xfrm>
            <a:off x="914400" y="565610"/>
            <a:ext cx="10363200" cy="1393825"/>
          </a:xfrm>
        </p:spPr>
        <p:txBody>
          <a:bodyPr/>
          <a:lstStyle/>
          <a:p>
            <a:r>
              <a:rPr lang="en-GB" sz="3400" dirty="0">
                <a:solidFill>
                  <a:schemeClr val="tx1"/>
                </a:solidFill>
              </a:rPr>
              <a:t>Installation of 1278 Meter STAR 9-5/8 in. </a:t>
            </a:r>
            <a:br>
              <a:rPr lang="en-GB" sz="3400" dirty="0">
                <a:solidFill>
                  <a:schemeClr val="tx1"/>
                </a:solidFill>
              </a:rPr>
            </a:br>
            <a:r>
              <a:rPr lang="en-GB" sz="3400" dirty="0" err="1">
                <a:solidFill>
                  <a:schemeClr val="tx1"/>
                </a:solidFill>
              </a:rPr>
              <a:t>Glassfiber</a:t>
            </a:r>
            <a:r>
              <a:rPr lang="en-GB" sz="3400" dirty="0">
                <a:solidFill>
                  <a:schemeClr val="tx1"/>
                </a:solidFill>
              </a:rPr>
              <a:t> Reinforced Epoxy (GRE) Casing</a:t>
            </a:r>
            <a:br>
              <a:rPr lang="en-US" dirty="0"/>
            </a:br>
            <a:endParaRPr lang="en-US" dirty="0"/>
          </a:p>
        </p:txBody>
      </p:sp>
      <p:sp>
        <p:nvSpPr>
          <p:cNvPr id="6" name="Footer Placeholder 4">
            <a:extLst>
              <a:ext uri="{FF2B5EF4-FFF2-40B4-BE49-F238E27FC236}">
                <a16:creationId xmlns:a16="http://schemas.microsoft.com/office/drawing/2014/main" id="{50685861-B3DB-42C5-8621-7C034ED9CB6B}"/>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0" name="Slide Number Placeholder 5">
            <a:extLst>
              <a:ext uri="{FF2B5EF4-FFF2-40B4-BE49-F238E27FC236}">
                <a16:creationId xmlns:a16="http://schemas.microsoft.com/office/drawing/2014/main" id="{FF8DA801-E7AC-4336-99A4-E406C6345F2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2</a:t>
            </a:fld>
            <a:endParaRPr lang="en-US" sz="700" dirty="0">
              <a:solidFill>
                <a:srgbClr val="8C8279"/>
              </a:solidFill>
              <a:latin typeface="+mj-lt"/>
            </a:endParaRPr>
          </a:p>
        </p:txBody>
      </p:sp>
      <p:pic>
        <p:nvPicPr>
          <p:cNvPr id="3" name="Picture 2" descr="A picture containing text, outdoor, sign&#10;&#10;Description automatically generated">
            <a:extLst>
              <a:ext uri="{FF2B5EF4-FFF2-40B4-BE49-F238E27FC236}">
                <a16:creationId xmlns:a16="http://schemas.microsoft.com/office/drawing/2014/main" id="{8CF476E1-3534-4244-8E1D-5FC03B9E38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4886" y="2144778"/>
            <a:ext cx="2513335" cy="1885862"/>
          </a:xfrm>
          <a:prstGeom prst="rect">
            <a:avLst/>
          </a:prstGeom>
        </p:spPr>
      </p:pic>
      <p:pic>
        <p:nvPicPr>
          <p:cNvPr id="11" name="Picture 10" descr="A sign on the side of a road&#10;&#10;Description automatically generated with medium confidence">
            <a:extLst>
              <a:ext uri="{FF2B5EF4-FFF2-40B4-BE49-F238E27FC236}">
                <a16:creationId xmlns:a16="http://schemas.microsoft.com/office/drawing/2014/main" id="{29B755C7-7848-4425-80A3-CFA8FC023B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2832" y="2150212"/>
            <a:ext cx="2511608" cy="1885862"/>
          </a:xfrm>
          <a:prstGeom prst="rect">
            <a:avLst/>
          </a:prstGeom>
        </p:spPr>
      </p:pic>
      <p:pic>
        <p:nvPicPr>
          <p:cNvPr id="13" name="Picture 12" descr="A picture containing outdoor, grass, sky, tree&#10;&#10;Description automatically generated">
            <a:extLst>
              <a:ext uri="{FF2B5EF4-FFF2-40B4-BE49-F238E27FC236}">
                <a16:creationId xmlns:a16="http://schemas.microsoft.com/office/drawing/2014/main" id="{F020FF4B-68D4-4E8E-989D-7FDE295010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34886" y="4215983"/>
            <a:ext cx="2515209" cy="1885862"/>
          </a:xfrm>
          <a:prstGeom prst="rect">
            <a:avLst/>
          </a:prstGeom>
        </p:spPr>
      </p:pic>
      <p:pic>
        <p:nvPicPr>
          <p:cNvPr id="15" name="Picture 14" descr="A picture containing sky, grass, outdoor, railroad&#10;&#10;Description automatically generated">
            <a:extLst>
              <a:ext uri="{FF2B5EF4-FFF2-40B4-BE49-F238E27FC236}">
                <a16:creationId xmlns:a16="http://schemas.microsoft.com/office/drawing/2014/main" id="{0F78A54A-ADB6-4E62-BA9E-9BBC179C20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380" y="4217578"/>
            <a:ext cx="2514060" cy="1885862"/>
          </a:xfrm>
          <a:prstGeom prst="rect">
            <a:avLst/>
          </a:prstGeom>
        </p:spPr>
      </p:pic>
      <p:cxnSp>
        <p:nvCxnSpPr>
          <p:cNvPr id="19" name="Straight Connector 18">
            <a:extLst>
              <a:ext uri="{FF2B5EF4-FFF2-40B4-BE49-F238E27FC236}">
                <a16:creationId xmlns:a16="http://schemas.microsoft.com/office/drawing/2014/main" id="{CD659872-0F99-44E0-B671-CAA4D8E3F3F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9367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F2662FB-8C55-47BC-92B7-37B05BD2E937}"/>
              </a:ext>
            </a:extLst>
          </p:cNvPr>
          <p:cNvSpPr>
            <a:spLocks noGrp="1"/>
          </p:cNvSpPr>
          <p:nvPr>
            <p:ph type="body" sz="quarter" idx="4294967295"/>
          </p:nvPr>
        </p:nvSpPr>
        <p:spPr>
          <a:xfrm>
            <a:off x="896204" y="4910751"/>
            <a:ext cx="11114087" cy="247650"/>
          </a:xfrm>
        </p:spPr>
        <p:txBody>
          <a:bodyPr/>
          <a:lstStyle/>
          <a:p>
            <a:pPr marL="0" indent="0">
              <a:buNone/>
            </a:pPr>
            <a:r>
              <a:rPr lang="en-GB" sz="1600" dirty="0">
                <a:latin typeface="+mn-lt"/>
              </a:rPr>
              <a:t>Drilling and installation company: </a:t>
            </a:r>
            <a:r>
              <a:rPr lang="en-GB" sz="1600" b="1" dirty="0" err="1">
                <a:latin typeface="+mj-lt"/>
              </a:rPr>
              <a:t>Jaslo</a:t>
            </a:r>
            <a:r>
              <a:rPr lang="en-GB" sz="1600" b="1" dirty="0">
                <a:latin typeface="+mj-lt"/>
              </a:rPr>
              <a:t>, </a:t>
            </a:r>
            <a:r>
              <a:rPr lang="en-GB" sz="1600" b="1" dirty="0" err="1">
                <a:latin typeface="+mj-lt"/>
              </a:rPr>
              <a:t>Grupa</a:t>
            </a:r>
            <a:r>
              <a:rPr lang="en-GB" sz="1600" b="1" dirty="0">
                <a:latin typeface="+mj-lt"/>
              </a:rPr>
              <a:t> </a:t>
            </a:r>
            <a:r>
              <a:rPr lang="en-GB" sz="1600" b="1" dirty="0" err="1">
                <a:latin typeface="+mj-lt"/>
              </a:rPr>
              <a:t>PGNiG</a:t>
            </a:r>
            <a:r>
              <a:rPr lang="en-GB" sz="1600" b="1" dirty="0">
                <a:latin typeface="+mj-lt"/>
              </a:rPr>
              <a:t>, Poland</a:t>
            </a:r>
          </a:p>
          <a:p>
            <a:pPr marL="0" indent="0">
              <a:buNone/>
            </a:pPr>
            <a:r>
              <a:rPr lang="en-GB" sz="1600" dirty="0">
                <a:latin typeface="+mn-lt"/>
              </a:rPr>
              <a:t>Manufacturer GRE Casings: </a:t>
            </a:r>
            <a:r>
              <a:rPr lang="en-GB" sz="1600" b="1" dirty="0">
                <a:latin typeface="+mj-lt"/>
              </a:rPr>
              <a:t>NOV Fiberglass Systems, San Antonio, Texas, USA</a:t>
            </a:r>
          </a:p>
          <a:p>
            <a:pPr marL="0" indent="0">
              <a:buNone/>
            </a:pPr>
            <a:r>
              <a:rPr lang="en-GB" sz="1600" dirty="0">
                <a:latin typeface="+mn-lt"/>
              </a:rPr>
              <a:t>Supplier, inspection and training installation crew: </a:t>
            </a:r>
            <a:r>
              <a:rPr lang="en-GB" sz="1600" b="1" dirty="0">
                <a:latin typeface="+mj-lt"/>
              </a:rPr>
              <a:t>German Water and Energy Group, </a:t>
            </a:r>
            <a:r>
              <a:rPr lang="en-GB" sz="1600" b="1" dirty="0" err="1">
                <a:latin typeface="+mj-lt"/>
              </a:rPr>
              <a:t>Peine</a:t>
            </a:r>
            <a:r>
              <a:rPr lang="en-GB" sz="1600" b="1" dirty="0">
                <a:latin typeface="+mj-lt"/>
              </a:rPr>
              <a:t>, Germany </a:t>
            </a:r>
          </a:p>
        </p:txBody>
      </p:sp>
      <p:sp>
        <p:nvSpPr>
          <p:cNvPr id="5" name="Footer Placeholder 4">
            <a:extLst>
              <a:ext uri="{FF2B5EF4-FFF2-40B4-BE49-F238E27FC236}">
                <a16:creationId xmlns:a16="http://schemas.microsoft.com/office/drawing/2014/main" id="{A26874A3-80EF-4A8C-88AF-70D0494E2BFD}"/>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6" name="Slide Number Placeholder 5">
            <a:extLst>
              <a:ext uri="{FF2B5EF4-FFF2-40B4-BE49-F238E27FC236}">
                <a16:creationId xmlns:a16="http://schemas.microsoft.com/office/drawing/2014/main" id="{10F7E5A7-6B16-4243-A4E5-7824FC9612A1}"/>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3</a:t>
            </a:fld>
            <a:endParaRPr lang="en-US" sz="700" dirty="0">
              <a:solidFill>
                <a:schemeClr val="bg1"/>
              </a:solidFill>
              <a:latin typeface="+mj-lt"/>
            </a:endParaRPr>
          </a:p>
        </p:txBody>
      </p:sp>
      <p:pic>
        <p:nvPicPr>
          <p:cNvPr id="12" name="Picture 11" descr="A sign on a building&#10;&#10;Description automatically generated with medium confidence">
            <a:extLst>
              <a:ext uri="{FF2B5EF4-FFF2-40B4-BE49-F238E27FC236}">
                <a16:creationId xmlns:a16="http://schemas.microsoft.com/office/drawing/2014/main" id="{A77166E7-ACD2-4314-92CD-AF77F62AF124}"/>
              </a:ext>
            </a:extLst>
          </p:cNvPr>
          <p:cNvPicPr>
            <a:picLocks noChangeAspect="1"/>
          </p:cNvPicPr>
          <p:nvPr/>
        </p:nvPicPr>
        <p:blipFill rotWithShape="1">
          <a:blip r:embed="rId2">
            <a:extLst>
              <a:ext uri="{28A0092B-C50C-407E-A947-70E740481C1C}">
                <a14:useLocalDpi xmlns:a14="http://schemas.microsoft.com/office/drawing/2010/main" val="0"/>
              </a:ext>
            </a:extLst>
          </a:blip>
          <a:srcRect l="-296" t="10842" r="296" b="20199"/>
          <a:stretch/>
        </p:blipFill>
        <p:spPr>
          <a:xfrm>
            <a:off x="6019609" y="2144778"/>
            <a:ext cx="4617105" cy="2388357"/>
          </a:xfrm>
          <a:prstGeom prst="rect">
            <a:avLst/>
          </a:prstGeom>
        </p:spPr>
      </p:pic>
      <p:pic>
        <p:nvPicPr>
          <p:cNvPr id="14" name="Picture 13" descr="A picture containing sky, outdoor, boat, crane&#10;&#10;Description automatically generated">
            <a:extLst>
              <a:ext uri="{FF2B5EF4-FFF2-40B4-BE49-F238E27FC236}">
                <a16:creationId xmlns:a16="http://schemas.microsoft.com/office/drawing/2014/main" id="{0030D87B-6ACA-4D34-86C4-73DC1B595AF7}"/>
              </a:ext>
            </a:extLst>
          </p:cNvPr>
          <p:cNvPicPr>
            <a:picLocks noChangeAspect="1"/>
          </p:cNvPicPr>
          <p:nvPr/>
        </p:nvPicPr>
        <p:blipFill rotWithShape="1">
          <a:blip r:embed="rId3">
            <a:extLst>
              <a:ext uri="{28A0092B-C50C-407E-A947-70E740481C1C}">
                <a14:useLocalDpi xmlns:a14="http://schemas.microsoft.com/office/drawing/2010/main" val="0"/>
              </a:ext>
            </a:extLst>
          </a:blip>
          <a:srcRect t="5403" b="25418"/>
          <a:stretch/>
        </p:blipFill>
        <p:spPr>
          <a:xfrm>
            <a:off x="914400" y="2144778"/>
            <a:ext cx="4601186" cy="2388357"/>
          </a:xfrm>
          <a:prstGeom prst="rect">
            <a:avLst/>
          </a:prstGeom>
        </p:spPr>
      </p:pic>
      <p:sp>
        <p:nvSpPr>
          <p:cNvPr id="17" name="Title 6">
            <a:extLst>
              <a:ext uri="{FF2B5EF4-FFF2-40B4-BE49-F238E27FC236}">
                <a16:creationId xmlns:a16="http://schemas.microsoft.com/office/drawing/2014/main" id="{6C9021FF-65C6-4171-B919-D6B7F6832E66}"/>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8" name="Footer Placeholder 4">
            <a:extLst>
              <a:ext uri="{FF2B5EF4-FFF2-40B4-BE49-F238E27FC236}">
                <a16:creationId xmlns:a16="http://schemas.microsoft.com/office/drawing/2014/main" id="{DD1FE67B-7418-4001-91E6-0B42A7CAD032}"/>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9" name="Slide Number Placeholder 5">
            <a:extLst>
              <a:ext uri="{FF2B5EF4-FFF2-40B4-BE49-F238E27FC236}">
                <a16:creationId xmlns:a16="http://schemas.microsoft.com/office/drawing/2014/main" id="{6F870067-35CA-4B9A-B222-807C954E6300}"/>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3</a:t>
            </a:fld>
            <a:endParaRPr lang="en-US" sz="700" dirty="0">
              <a:solidFill>
                <a:srgbClr val="8C8279"/>
              </a:solidFill>
              <a:latin typeface="+mj-lt"/>
            </a:endParaRPr>
          </a:p>
        </p:txBody>
      </p:sp>
      <p:cxnSp>
        <p:nvCxnSpPr>
          <p:cNvPr id="20" name="Straight Connector 19">
            <a:extLst>
              <a:ext uri="{FF2B5EF4-FFF2-40B4-BE49-F238E27FC236}">
                <a16:creationId xmlns:a16="http://schemas.microsoft.com/office/drawing/2014/main" id="{0B0288AA-D795-4328-AF61-D13594E86640}"/>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935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441D431-760D-49C2-A8BA-41051B6AA398}"/>
              </a:ext>
            </a:extLst>
          </p:cNvPr>
          <p:cNvSpPr>
            <a:spLocks noGrp="1"/>
          </p:cNvSpPr>
          <p:nvPr>
            <p:ph type="body" sz="quarter" idx="4294967295"/>
          </p:nvPr>
        </p:nvSpPr>
        <p:spPr>
          <a:xfrm>
            <a:off x="914400" y="4633913"/>
            <a:ext cx="4781550" cy="1343025"/>
          </a:xfrm>
        </p:spPr>
        <p:txBody>
          <a:bodyPr/>
          <a:lstStyle/>
          <a:p>
            <a:pPr marL="0" indent="0">
              <a:buNone/>
            </a:pPr>
            <a:r>
              <a:rPr lang="en-GB" b="1" dirty="0">
                <a:latin typeface="+mj-lt"/>
              </a:rPr>
              <a:t>Storage:	</a:t>
            </a:r>
            <a:br>
              <a:rPr lang="en-GB" dirty="0"/>
            </a:br>
            <a:r>
              <a:rPr lang="en-GB" sz="1600" dirty="0">
                <a:latin typeface="+mn-lt"/>
              </a:rPr>
              <a:t>- Set the casings on a flat concrete surface</a:t>
            </a:r>
          </a:p>
          <a:p>
            <a:pPr marL="0" indent="0">
              <a:buNone/>
            </a:pPr>
            <a:r>
              <a:rPr lang="en-GB" sz="1600" dirty="0">
                <a:latin typeface="+mn-lt"/>
              </a:rPr>
              <a:t>- Leave the separator boards between the casing layers</a:t>
            </a:r>
          </a:p>
          <a:p>
            <a:pPr marL="0" indent="0">
              <a:buNone/>
            </a:pPr>
            <a:r>
              <a:rPr lang="en-GB" sz="1600" dirty="0">
                <a:latin typeface="+mn-lt"/>
              </a:rPr>
              <a:t>- Thread protection must remain in place</a:t>
            </a:r>
          </a:p>
        </p:txBody>
      </p:sp>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4</a:t>
            </a:fld>
            <a:endParaRPr lang="en-US" sz="700" dirty="0">
              <a:solidFill>
                <a:schemeClr val="bg1"/>
              </a:solidFill>
              <a:latin typeface="+mj-lt"/>
            </a:endParaRPr>
          </a:p>
        </p:txBody>
      </p:sp>
      <p:sp>
        <p:nvSpPr>
          <p:cNvPr id="9" name="Text Placeholder 1">
            <a:extLst>
              <a:ext uri="{FF2B5EF4-FFF2-40B4-BE49-F238E27FC236}">
                <a16:creationId xmlns:a16="http://schemas.microsoft.com/office/drawing/2014/main" id="{A8F4E0D1-3AC1-4A3D-8076-099B8E85F044}"/>
              </a:ext>
            </a:extLst>
          </p:cNvPr>
          <p:cNvSpPr txBox="1">
            <a:spLocks/>
          </p:cNvSpPr>
          <p:nvPr/>
        </p:nvSpPr>
        <p:spPr>
          <a:xfrm>
            <a:off x="5864504" y="4634385"/>
            <a:ext cx="6024976" cy="1429769"/>
          </a:xfrm>
          <a:prstGeom prst="rect">
            <a:avLst/>
          </a:prstGeom>
        </p:spPr>
        <p:txBody>
          <a:bodyPr vert="horz" lIns="0" tIns="0" rIns="0" bIns="0" rtlCol="0">
            <a:noAutofit/>
          </a:bodyPr>
          <a:lstStyle>
            <a:lvl1pPr marL="0" indent="0" algn="l" defTabSz="914377" rtl="0" eaLnBrk="1" latinLnBrk="0" hangingPunct="1">
              <a:lnSpc>
                <a:spcPct val="100000"/>
              </a:lnSpc>
              <a:spcBef>
                <a:spcPts val="300"/>
              </a:spcBef>
              <a:spcAft>
                <a:spcPts val="300"/>
              </a:spcAft>
              <a:buFont typeface="Arial" panose="020B0604020202020204" pitchFamily="34" charset="0"/>
              <a:buNone/>
              <a:defRPr sz="20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a:solidFill>
                  <a:schemeClr val="tx1"/>
                </a:solidFill>
                <a:latin typeface="+mj-lt"/>
              </a:rPr>
              <a:t>Load inspection:	</a:t>
            </a:r>
            <a:br>
              <a:rPr lang="en-GB" dirty="0">
                <a:solidFill>
                  <a:schemeClr val="tx1"/>
                </a:solidFill>
              </a:rPr>
            </a:br>
            <a:r>
              <a:rPr lang="en-GB" sz="1600" dirty="0">
                <a:solidFill>
                  <a:schemeClr val="tx1"/>
                </a:solidFill>
                <a:latin typeface="+mn-lt"/>
              </a:rPr>
              <a:t>- Check quantities, casing type, pipe body threads, report deviations</a:t>
            </a:r>
          </a:p>
          <a:p>
            <a:r>
              <a:rPr lang="en-GB" sz="1600" dirty="0">
                <a:solidFill>
                  <a:schemeClr val="tx1"/>
                </a:solidFill>
                <a:latin typeface="+mn-lt"/>
              </a:rPr>
              <a:t>- Check for missing thread protectors and thread damage</a:t>
            </a:r>
          </a:p>
          <a:p>
            <a:r>
              <a:rPr lang="en-GB" sz="1600" dirty="0">
                <a:solidFill>
                  <a:schemeClr val="tx1"/>
                </a:solidFill>
                <a:latin typeface="+mn-lt"/>
              </a:rPr>
              <a:t>- Look for impact damage</a:t>
            </a:r>
          </a:p>
        </p:txBody>
      </p:sp>
      <p:pic>
        <p:nvPicPr>
          <p:cNvPr id="11" name="Picture 10" descr="A picture containing ground, sky, outdoor, board&#10;&#10;Description automatically generated">
            <a:extLst>
              <a:ext uri="{FF2B5EF4-FFF2-40B4-BE49-F238E27FC236}">
                <a16:creationId xmlns:a16="http://schemas.microsoft.com/office/drawing/2014/main" id="{A16B79E3-CC04-4CCF-8384-210477CA7533}"/>
              </a:ext>
            </a:extLst>
          </p:cNvPr>
          <p:cNvPicPr>
            <a:picLocks noChangeAspect="1"/>
          </p:cNvPicPr>
          <p:nvPr/>
        </p:nvPicPr>
        <p:blipFill rotWithShape="1">
          <a:blip r:embed="rId2">
            <a:extLst>
              <a:ext uri="{28A0092B-C50C-407E-A947-70E740481C1C}">
                <a14:useLocalDpi xmlns:a14="http://schemas.microsoft.com/office/drawing/2010/main" val="0"/>
              </a:ext>
            </a:extLst>
          </a:blip>
          <a:srcRect l="8702" t="28533" r="3799" b="8587"/>
          <a:stretch/>
        </p:blipFill>
        <p:spPr>
          <a:xfrm>
            <a:off x="914400" y="2150213"/>
            <a:ext cx="4226466" cy="2329218"/>
          </a:xfrm>
          <a:prstGeom prst="rect">
            <a:avLst/>
          </a:prstGeom>
        </p:spPr>
      </p:pic>
      <p:pic>
        <p:nvPicPr>
          <p:cNvPr id="13" name="Picture 12" descr="A picture containing person, cellphone, hand&#10;&#10;Description automatically generated">
            <a:extLst>
              <a:ext uri="{FF2B5EF4-FFF2-40B4-BE49-F238E27FC236}">
                <a16:creationId xmlns:a16="http://schemas.microsoft.com/office/drawing/2014/main" id="{44404352-4E70-43E9-ADAD-582E2C1CAA9B}"/>
              </a:ext>
            </a:extLst>
          </p:cNvPr>
          <p:cNvPicPr>
            <a:picLocks noChangeAspect="1"/>
          </p:cNvPicPr>
          <p:nvPr/>
        </p:nvPicPr>
        <p:blipFill rotWithShape="1">
          <a:blip r:embed="rId3">
            <a:extLst>
              <a:ext uri="{28A0092B-C50C-407E-A947-70E740481C1C}">
                <a14:useLocalDpi xmlns:a14="http://schemas.microsoft.com/office/drawing/2010/main" val="0"/>
              </a:ext>
            </a:extLst>
          </a:blip>
          <a:srcRect l="12939" t="17441" b="19965"/>
          <a:stretch/>
        </p:blipFill>
        <p:spPr>
          <a:xfrm>
            <a:off x="5864504" y="2150212"/>
            <a:ext cx="4226466" cy="2329217"/>
          </a:xfrm>
          <a:prstGeom prst="rect">
            <a:avLst/>
          </a:prstGeom>
        </p:spPr>
      </p:pic>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4</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907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5</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5</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5" name="Text Placeholder 1">
            <a:extLst>
              <a:ext uri="{FF2B5EF4-FFF2-40B4-BE49-F238E27FC236}">
                <a16:creationId xmlns:a16="http://schemas.microsoft.com/office/drawing/2014/main" id="{F9709759-0A12-4426-8299-A5DA03B81AEC}"/>
              </a:ext>
            </a:extLst>
          </p:cNvPr>
          <p:cNvSpPr txBox="1">
            <a:spLocks/>
          </p:cNvSpPr>
          <p:nvPr/>
        </p:nvSpPr>
        <p:spPr>
          <a:xfrm>
            <a:off x="914401" y="2150213"/>
            <a:ext cx="5394960" cy="3891196"/>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b="1" dirty="0">
                <a:latin typeface="+mj-lt"/>
              </a:rPr>
              <a:t>Product:	</a:t>
            </a:r>
            <a:br>
              <a:rPr lang="en-GB" dirty="0"/>
            </a:br>
            <a:r>
              <a:rPr lang="da-DK" sz="1600" dirty="0">
                <a:latin typeface="+mn-lt"/>
              </a:rPr>
              <a:t>- 9-5/8 in. Anhydride Casing</a:t>
            </a:r>
          </a:p>
          <a:p>
            <a:pPr marL="0" indent="0">
              <a:buFont typeface="Arial" panose="020B0604020202020204" pitchFamily="34" charset="0"/>
              <a:buNone/>
            </a:pPr>
            <a:r>
              <a:rPr lang="da-DK" sz="1600" dirty="0">
                <a:latin typeface="+mn-lt"/>
              </a:rPr>
              <a:t>- ID: 8.25 in. (209,5 mm)</a:t>
            </a:r>
          </a:p>
          <a:p>
            <a:pPr marL="0" indent="0">
              <a:buFont typeface="Arial" panose="020B0604020202020204" pitchFamily="34" charset="0"/>
              <a:buNone/>
            </a:pPr>
            <a:r>
              <a:rPr lang="da-DK" sz="1600" dirty="0">
                <a:latin typeface="+mn-lt"/>
              </a:rPr>
              <a:t>- Drift: 8.09 in. (205,5 mm)</a:t>
            </a:r>
          </a:p>
          <a:p>
            <a:pPr marL="0" indent="0">
              <a:buFont typeface="Arial" panose="020B0604020202020204" pitchFamily="34" charset="0"/>
              <a:buNone/>
            </a:pPr>
            <a:endParaRPr lang="en-GB" b="1" dirty="0">
              <a:latin typeface="+mj-lt"/>
            </a:endParaRPr>
          </a:p>
          <a:p>
            <a:pPr marL="0" indent="0">
              <a:buFont typeface="Arial" panose="020B0604020202020204" pitchFamily="34" charset="0"/>
              <a:buNone/>
            </a:pPr>
            <a:r>
              <a:rPr lang="en-GB" b="1" dirty="0">
                <a:latin typeface="+mj-lt"/>
              </a:rPr>
              <a:t>Max. allowable operating ratings at </a:t>
            </a:r>
            <a:br>
              <a:rPr lang="en-GB" b="1" dirty="0">
                <a:latin typeface="+mj-lt"/>
              </a:rPr>
            </a:br>
            <a:r>
              <a:rPr lang="en-GB" b="1" dirty="0">
                <a:latin typeface="+mj-lt"/>
              </a:rPr>
              <a:t>150 degrees F (65,6 degrees C):</a:t>
            </a:r>
            <a:br>
              <a:rPr lang="da-DK" b="1" dirty="0">
                <a:latin typeface="+mj-lt"/>
              </a:rPr>
            </a:br>
            <a:r>
              <a:rPr lang="en-GB" sz="1600" dirty="0">
                <a:latin typeface="+mn-lt"/>
              </a:rPr>
              <a:t>- Inside pressure: 1500 PSI (103 bars)</a:t>
            </a:r>
          </a:p>
          <a:p>
            <a:pPr marL="0" indent="0">
              <a:buFont typeface="Arial" panose="020B0604020202020204" pitchFamily="34" charset="0"/>
              <a:buNone/>
            </a:pPr>
            <a:r>
              <a:rPr lang="en-GB" sz="1600" dirty="0">
                <a:latin typeface="+mn-lt"/>
              </a:rPr>
              <a:t>- Collapse pressure: 1400 PSI ( 96,5 bars)</a:t>
            </a:r>
          </a:p>
          <a:p>
            <a:pPr marL="0" indent="0">
              <a:buFont typeface="Arial" panose="020B0604020202020204" pitchFamily="34" charset="0"/>
              <a:buNone/>
            </a:pPr>
            <a:r>
              <a:rPr lang="en-GB" sz="1600" dirty="0">
                <a:latin typeface="+mn-lt"/>
              </a:rPr>
              <a:t>- Tensile: 125.000 lbs (56,7 Tons)</a:t>
            </a:r>
          </a:p>
        </p:txBody>
      </p:sp>
      <p:pic>
        <p:nvPicPr>
          <p:cNvPr id="20" name="Picture 19" descr="Text, letter&#10;&#10;Description automatically generated">
            <a:extLst>
              <a:ext uri="{FF2B5EF4-FFF2-40B4-BE49-F238E27FC236}">
                <a16:creationId xmlns:a16="http://schemas.microsoft.com/office/drawing/2014/main" id="{CA76883E-C973-4068-85DA-D66128169E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1176" y="2213438"/>
            <a:ext cx="4640239" cy="3483528"/>
          </a:xfrm>
          <a:prstGeom prst="rect">
            <a:avLst/>
          </a:prstGeom>
        </p:spPr>
      </p:pic>
    </p:spTree>
    <p:extLst>
      <p:ext uri="{BB962C8B-B14F-4D97-AF65-F5344CB8AC3E}">
        <p14:creationId xmlns:p14="http://schemas.microsoft.com/office/powerpoint/2010/main" val="3921184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6</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6</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1" name="Text Placeholder 1">
            <a:extLst>
              <a:ext uri="{FF2B5EF4-FFF2-40B4-BE49-F238E27FC236}">
                <a16:creationId xmlns:a16="http://schemas.microsoft.com/office/drawing/2014/main" id="{17554322-B811-4DF5-B6F8-554D8F3B46CE}"/>
              </a:ext>
            </a:extLst>
          </p:cNvPr>
          <p:cNvSpPr txBox="1">
            <a:spLocks/>
          </p:cNvSpPr>
          <p:nvPr/>
        </p:nvSpPr>
        <p:spPr>
          <a:xfrm>
            <a:off x="914401" y="2146102"/>
            <a:ext cx="7533564" cy="4068179"/>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b="1" dirty="0">
                <a:latin typeface="+mj-lt"/>
              </a:rPr>
              <a:t>Max. allowable operating ratings at 150 degrees F (65,6 degrees C):</a:t>
            </a:r>
            <a:br>
              <a:rPr lang="da-DK" b="1" dirty="0">
                <a:latin typeface="+mj-lt"/>
              </a:rPr>
            </a:br>
            <a:r>
              <a:rPr lang="en-GB" sz="1600" dirty="0">
                <a:latin typeface="+mn-lt"/>
              </a:rPr>
              <a:t>- Inside pressure: 1500 PSI (103 bars)</a:t>
            </a:r>
          </a:p>
          <a:p>
            <a:pPr marL="0" indent="0">
              <a:buNone/>
            </a:pPr>
            <a:r>
              <a:rPr lang="en-GB" sz="1600" dirty="0">
                <a:latin typeface="+mn-lt"/>
              </a:rPr>
              <a:t>- Collapse pressure: 1400 PSI ( 96,5 bars)</a:t>
            </a:r>
          </a:p>
          <a:p>
            <a:pPr marL="0" indent="0">
              <a:buNone/>
            </a:pPr>
            <a:r>
              <a:rPr lang="en-GB" sz="1600" dirty="0">
                <a:latin typeface="+mn-lt"/>
              </a:rPr>
              <a:t>- Tensile: 125.000 lbs (56,7 Tons)</a:t>
            </a:r>
          </a:p>
          <a:p>
            <a:pPr marL="0" indent="0">
              <a:buFont typeface="Arial" panose="020B0604020202020204" pitchFamily="34" charset="0"/>
              <a:buNone/>
            </a:pPr>
            <a:r>
              <a:rPr lang="en-GB" b="1" dirty="0">
                <a:latin typeface="+mj-lt"/>
              </a:rPr>
              <a:t>Selection of resin system and well completion considerations:	</a:t>
            </a:r>
            <a:br>
              <a:rPr lang="en-GB" dirty="0"/>
            </a:br>
            <a:r>
              <a:rPr lang="da-DK" sz="1600" dirty="0">
                <a:latin typeface="+mn-lt"/>
              </a:rPr>
              <a:t>- Medium, temperatures, changes in temperature</a:t>
            </a:r>
          </a:p>
          <a:p>
            <a:pPr marL="0" indent="0">
              <a:buFont typeface="Arial" panose="020B0604020202020204" pitchFamily="34" charset="0"/>
              <a:buNone/>
            </a:pPr>
            <a:r>
              <a:rPr lang="da-DK" sz="1600" dirty="0">
                <a:latin typeface="+mn-lt"/>
              </a:rPr>
              <a:t>- Well depth, bore-hole and cementing procedure</a:t>
            </a:r>
          </a:p>
          <a:p>
            <a:pPr marL="0" indent="0">
              <a:buFont typeface="Arial" panose="020B0604020202020204" pitchFamily="34" charset="0"/>
              <a:buNone/>
            </a:pPr>
            <a:r>
              <a:rPr lang="da-DK" sz="1600" dirty="0">
                <a:latin typeface="+mn-lt"/>
              </a:rPr>
              <a:t>- Mud-density and cement-density</a:t>
            </a:r>
          </a:p>
          <a:p>
            <a:pPr marL="0" indent="0">
              <a:buFont typeface="Arial" panose="020B0604020202020204" pitchFamily="34" charset="0"/>
              <a:buNone/>
            </a:pPr>
            <a:r>
              <a:rPr lang="da-DK" sz="1600" dirty="0">
                <a:latin typeface="+mn-lt"/>
              </a:rPr>
              <a:t>- External (annulus) and internal differential pressures below rating</a:t>
            </a:r>
          </a:p>
          <a:p>
            <a:pPr marL="0" indent="0">
              <a:buFont typeface="Arial" panose="020B0604020202020204" pitchFamily="34" charset="0"/>
              <a:buNone/>
            </a:pPr>
            <a:r>
              <a:rPr lang="da-DK" sz="1600" dirty="0">
                <a:latin typeface="+mn-lt"/>
              </a:rPr>
              <a:t>- Avoid shock collapse pressure when setting cement plug</a:t>
            </a:r>
          </a:p>
          <a:p>
            <a:pPr marL="0" indent="0">
              <a:buFont typeface="Arial" panose="020B0604020202020204" pitchFamily="34" charset="0"/>
              <a:buNone/>
            </a:pPr>
            <a:r>
              <a:rPr lang="da-DK" sz="1600" dirty="0">
                <a:latin typeface="+mn-lt"/>
              </a:rPr>
              <a:t>- Worst case simulation with the stress-strain computer program StarWell</a:t>
            </a:r>
            <a:endParaRPr lang="en-GB" sz="1600" dirty="0">
              <a:latin typeface="+mn-lt"/>
            </a:endParaRPr>
          </a:p>
        </p:txBody>
      </p:sp>
    </p:spTree>
    <p:extLst>
      <p:ext uri="{BB962C8B-B14F-4D97-AF65-F5344CB8AC3E}">
        <p14:creationId xmlns:p14="http://schemas.microsoft.com/office/powerpoint/2010/main" val="2160287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7</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7</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1" name="Text Placeholder 1">
            <a:extLst>
              <a:ext uri="{FF2B5EF4-FFF2-40B4-BE49-F238E27FC236}">
                <a16:creationId xmlns:a16="http://schemas.microsoft.com/office/drawing/2014/main" id="{17554322-B811-4DF5-B6F8-554D8F3B46CE}"/>
              </a:ext>
            </a:extLst>
          </p:cNvPr>
          <p:cNvSpPr txBox="1">
            <a:spLocks/>
          </p:cNvSpPr>
          <p:nvPr/>
        </p:nvSpPr>
        <p:spPr>
          <a:xfrm>
            <a:off x="914401" y="2213896"/>
            <a:ext cx="4162566" cy="2303068"/>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b="1" dirty="0">
                <a:latin typeface="+mj-lt"/>
              </a:rPr>
              <a:t>9-5/8 in. OD 8RD Casing Threads </a:t>
            </a:r>
            <a:br>
              <a:rPr lang="en-GB" b="1" dirty="0">
                <a:latin typeface="+mj-lt"/>
              </a:rPr>
            </a:br>
            <a:r>
              <a:rPr lang="en-GB" b="1" dirty="0">
                <a:latin typeface="+mj-lt"/>
              </a:rPr>
              <a:t>conform to API 5B, Table 7, </a:t>
            </a:r>
            <a:br>
              <a:rPr lang="en-GB" b="1" dirty="0">
                <a:latin typeface="+mj-lt"/>
              </a:rPr>
            </a:br>
            <a:r>
              <a:rPr lang="en-GB" b="1" dirty="0">
                <a:latin typeface="+mj-lt"/>
              </a:rPr>
              <a:t>14th edition, L4 is minimum)</a:t>
            </a:r>
          </a:p>
          <a:p>
            <a:pPr marL="0" indent="0">
              <a:buNone/>
            </a:pPr>
            <a:r>
              <a:rPr lang="en-GB" sz="1600" dirty="0">
                <a:latin typeface="+mn-lt"/>
              </a:rPr>
              <a:t>Thread length 5.13 in. (130,3 mm) make up torque </a:t>
            </a:r>
          </a:p>
          <a:p>
            <a:pPr marL="0" indent="0">
              <a:buNone/>
            </a:pPr>
            <a:r>
              <a:rPr lang="en-GB" sz="1600" dirty="0">
                <a:latin typeface="+mn-lt"/>
              </a:rPr>
              <a:t>Optimum 630 </a:t>
            </a:r>
            <a:r>
              <a:rPr lang="en-GB" sz="1600" dirty="0" err="1">
                <a:latin typeface="+mn-lt"/>
              </a:rPr>
              <a:t>ft.lbs</a:t>
            </a:r>
            <a:r>
              <a:rPr lang="en-GB" sz="1600" dirty="0">
                <a:latin typeface="+mn-lt"/>
              </a:rPr>
              <a:t> (857 Nm)</a:t>
            </a:r>
          </a:p>
          <a:p>
            <a:pPr marL="0" indent="0">
              <a:buNone/>
            </a:pPr>
            <a:r>
              <a:rPr lang="en-GB" sz="1600" dirty="0">
                <a:latin typeface="+mn-lt"/>
              </a:rPr>
              <a:t>Minimum 500 </a:t>
            </a:r>
            <a:r>
              <a:rPr lang="en-GB" sz="1600" dirty="0" err="1">
                <a:latin typeface="+mn-lt"/>
              </a:rPr>
              <a:t>ft.lbs</a:t>
            </a:r>
            <a:r>
              <a:rPr lang="en-GB" sz="1600" dirty="0">
                <a:latin typeface="+mn-lt"/>
              </a:rPr>
              <a:t> (680 Nm)</a:t>
            </a:r>
          </a:p>
          <a:p>
            <a:pPr marL="0" indent="0">
              <a:buNone/>
            </a:pPr>
            <a:r>
              <a:rPr lang="en-GB" sz="1600" dirty="0">
                <a:latin typeface="+mn-lt"/>
              </a:rPr>
              <a:t>Maximum 880 </a:t>
            </a:r>
            <a:r>
              <a:rPr lang="en-GB" sz="1600" dirty="0" err="1">
                <a:latin typeface="+mn-lt"/>
              </a:rPr>
              <a:t>ft.lbs</a:t>
            </a:r>
            <a:r>
              <a:rPr lang="en-GB" sz="1600" dirty="0">
                <a:latin typeface="+mn-lt"/>
              </a:rPr>
              <a:t> (1200 Nm)</a:t>
            </a:r>
          </a:p>
        </p:txBody>
      </p: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5308975" y="2209327"/>
            <a:ext cx="4162566" cy="2826232"/>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b="1" dirty="0">
                <a:latin typeface="+mj-lt"/>
              </a:rPr>
              <a:t>OD 8RD API Threads:</a:t>
            </a:r>
            <a:br>
              <a:rPr lang="en-GB" b="1" dirty="0">
                <a:latin typeface="+mj-lt"/>
              </a:rPr>
            </a:br>
            <a:r>
              <a:rPr lang="en-GB" sz="1600" dirty="0">
                <a:latin typeface="+mn-lt"/>
              </a:rPr>
              <a:t>- Joining system threaded and coupled</a:t>
            </a:r>
          </a:p>
          <a:p>
            <a:pPr marL="0" indent="0">
              <a:buNone/>
            </a:pPr>
            <a:r>
              <a:rPr lang="en-GB" sz="1600" dirty="0">
                <a:latin typeface="+mn-lt"/>
              </a:rPr>
              <a:t>- Patented advanced composite thread</a:t>
            </a:r>
          </a:p>
          <a:p>
            <a:pPr marL="0" indent="0">
              <a:buNone/>
            </a:pPr>
            <a:r>
              <a:rPr lang="en-GB" sz="1600" dirty="0">
                <a:latin typeface="+mn-lt"/>
              </a:rPr>
              <a:t>- Precision </a:t>
            </a:r>
            <a:r>
              <a:rPr lang="en-GB" sz="1600" dirty="0" err="1">
                <a:latin typeface="+mn-lt"/>
              </a:rPr>
              <a:t>molded</a:t>
            </a:r>
            <a:r>
              <a:rPr lang="en-GB" sz="1600" dirty="0">
                <a:latin typeface="+mn-lt"/>
              </a:rPr>
              <a:t> with epoxy, graphite &amp; ceramic</a:t>
            </a:r>
          </a:p>
          <a:p>
            <a:pPr marL="0" indent="0">
              <a:buNone/>
            </a:pPr>
            <a:r>
              <a:rPr lang="en-GB" sz="1600" dirty="0">
                <a:latin typeface="+mn-lt"/>
              </a:rPr>
              <a:t>- Tighter tolerances than steel</a:t>
            </a:r>
          </a:p>
          <a:p>
            <a:pPr marL="0" indent="0">
              <a:buNone/>
            </a:pPr>
            <a:r>
              <a:rPr lang="en-GB" sz="1600" dirty="0">
                <a:latin typeface="+mn-lt"/>
              </a:rPr>
              <a:t>- Improved make and bread performance</a:t>
            </a:r>
          </a:p>
          <a:p>
            <a:pPr marL="0" indent="0">
              <a:buNone/>
            </a:pPr>
            <a:r>
              <a:rPr lang="en-GB" sz="1600" dirty="0">
                <a:latin typeface="+mn-lt"/>
              </a:rPr>
              <a:t>- Minimizes thread and wrench damage</a:t>
            </a:r>
          </a:p>
          <a:p>
            <a:pPr marL="0" indent="0">
              <a:buNone/>
            </a:pPr>
            <a:r>
              <a:rPr lang="en-GB" sz="1600" dirty="0">
                <a:latin typeface="+mn-lt"/>
              </a:rPr>
              <a:t>- Compatible with steel API 5B threads</a:t>
            </a:r>
          </a:p>
        </p:txBody>
      </p:sp>
      <p:pic>
        <p:nvPicPr>
          <p:cNvPr id="4" name="Picture 3">
            <a:extLst>
              <a:ext uri="{FF2B5EF4-FFF2-40B4-BE49-F238E27FC236}">
                <a16:creationId xmlns:a16="http://schemas.microsoft.com/office/drawing/2014/main" id="{7A18AEE0-9A59-4B5C-ADF2-35782506DD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5689" y="2209327"/>
            <a:ext cx="1852775" cy="1789099"/>
          </a:xfrm>
          <a:prstGeom prst="rect">
            <a:avLst/>
          </a:prstGeom>
        </p:spPr>
      </p:pic>
      <p:pic>
        <p:nvPicPr>
          <p:cNvPr id="8" name="Picture 7">
            <a:extLst>
              <a:ext uri="{FF2B5EF4-FFF2-40B4-BE49-F238E27FC236}">
                <a16:creationId xmlns:a16="http://schemas.microsoft.com/office/drawing/2014/main" id="{7AE921A2-AC0C-46DE-8663-6C047384AC03}"/>
              </a:ext>
            </a:extLst>
          </p:cNvPr>
          <p:cNvPicPr>
            <a:picLocks noChangeAspect="1"/>
          </p:cNvPicPr>
          <p:nvPr/>
        </p:nvPicPr>
        <p:blipFill rotWithShape="1">
          <a:blip r:embed="rId3">
            <a:extLst>
              <a:ext uri="{28A0092B-C50C-407E-A947-70E740481C1C}">
                <a14:useLocalDpi xmlns:a14="http://schemas.microsoft.com/office/drawing/2010/main" val="0"/>
              </a:ext>
            </a:extLst>
          </a:blip>
          <a:srcRect l="22317"/>
          <a:stretch/>
        </p:blipFill>
        <p:spPr>
          <a:xfrm>
            <a:off x="9725689" y="4248318"/>
            <a:ext cx="1852775" cy="1774327"/>
          </a:xfrm>
          <a:prstGeom prst="rect">
            <a:avLst/>
          </a:prstGeom>
        </p:spPr>
      </p:pic>
    </p:spTree>
    <p:extLst>
      <p:ext uri="{BB962C8B-B14F-4D97-AF65-F5344CB8AC3E}">
        <p14:creationId xmlns:p14="http://schemas.microsoft.com/office/powerpoint/2010/main" val="2109094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8</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8</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1" name="Text Placeholder 1">
            <a:extLst>
              <a:ext uri="{FF2B5EF4-FFF2-40B4-BE49-F238E27FC236}">
                <a16:creationId xmlns:a16="http://schemas.microsoft.com/office/drawing/2014/main" id="{17554322-B811-4DF5-B6F8-554D8F3B46CE}"/>
              </a:ext>
            </a:extLst>
          </p:cNvPr>
          <p:cNvSpPr txBox="1">
            <a:spLocks/>
          </p:cNvSpPr>
          <p:nvPr/>
        </p:nvSpPr>
        <p:spPr>
          <a:xfrm>
            <a:off x="914400" y="2218408"/>
            <a:ext cx="7306248" cy="956934"/>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b="1" dirty="0">
                <a:latin typeface="+mj-lt"/>
              </a:rPr>
              <a:t>9-5/8 in. Casing:</a:t>
            </a:r>
            <a:br>
              <a:rPr lang="en-GB" b="1" dirty="0">
                <a:latin typeface="+mj-lt"/>
              </a:rPr>
            </a:br>
            <a:r>
              <a:rPr lang="pl-PL" sz="1600" dirty="0">
                <a:latin typeface="+mn-lt"/>
              </a:rPr>
              <a:t>-</a:t>
            </a:r>
            <a:r>
              <a:rPr lang="en-GB" sz="1600" dirty="0">
                <a:latin typeface="+mn-lt"/>
              </a:rPr>
              <a:t> </a:t>
            </a:r>
            <a:r>
              <a:rPr lang="pl-PL" sz="1600" dirty="0">
                <a:latin typeface="+mn-lt"/>
              </a:rPr>
              <a:t>Upset OD: 9.70</a:t>
            </a:r>
            <a:r>
              <a:rPr lang="en-GB" sz="1600" dirty="0">
                <a:latin typeface="+mn-lt"/>
              </a:rPr>
              <a:t> in.</a:t>
            </a:r>
            <a:r>
              <a:rPr lang="pl-PL" sz="1600" dirty="0">
                <a:latin typeface="+mn-lt"/>
              </a:rPr>
              <a:t> +/- 1.12</a:t>
            </a:r>
            <a:r>
              <a:rPr lang="en-GB" sz="1600" dirty="0">
                <a:latin typeface="+mn-lt"/>
              </a:rPr>
              <a:t> in.</a:t>
            </a:r>
            <a:r>
              <a:rPr lang="pl-PL" sz="1600" dirty="0">
                <a:latin typeface="+mn-lt"/>
              </a:rPr>
              <a:t> (246,4 mm +/- 3mm)</a:t>
            </a:r>
          </a:p>
          <a:p>
            <a:pPr marL="0" indent="0">
              <a:buNone/>
            </a:pPr>
            <a:r>
              <a:rPr lang="pl-PL" sz="1600" dirty="0">
                <a:latin typeface="+mn-lt"/>
              </a:rPr>
              <a:t>-</a:t>
            </a:r>
            <a:r>
              <a:rPr lang="en-GB" sz="1600" dirty="0">
                <a:latin typeface="+mn-lt"/>
              </a:rPr>
              <a:t> </a:t>
            </a:r>
            <a:r>
              <a:rPr lang="pl-PL" sz="1600" dirty="0">
                <a:latin typeface="+mn-lt"/>
              </a:rPr>
              <a:t>Collar OD: 11.60</a:t>
            </a:r>
            <a:r>
              <a:rPr lang="en-GB" sz="1600" dirty="0">
                <a:latin typeface="+mn-lt"/>
              </a:rPr>
              <a:t> in.</a:t>
            </a:r>
            <a:r>
              <a:rPr lang="pl-PL" sz="1600" dirty="0">
                <a:latin typeface="+mn-lt"/>
              </a:rPr>
              <a:t> -0.10</a:t>
            </a:r>
            <a:r>
              <a:rPr lang="en-GB" sz="1600" dirty="0">
                <a:latin typeface="+mn-lt"/>
              </a:rPr>
              <a:t> in.</a:t>
            </a:r>
            <a:r>
              <a:rPr lang="pl-PL" sz="1600" dirty="0">
                <a:latin typeface="+mn-lt"/>
              </a:rPr>
              <a:t> (294,6 mm -2,5 mm)</a:t>
            </a:r>
            <a:endParaRPr lang="en-GB" sz="1600" dirty="0">
              <a:latin typeface="+mn-lt"/>
            </a:endParaRPr>
          </a:p>
        </p:txBody>
      </p: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400" y="3328471"/>
            <a:ext cx="6550925" cy="623621"/>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Elevator selection. Running the casing with three elevators, elevators used for supporting the casing and for to pick up and lower the next joint. </a:t>
            </a:r>
          </a:p>
        </p:txBody>
      </p:sp>
      <p:pic>
        <p:nvPicPr>
          <p:cNvPr id="12" name="Picture 11" descr="A few men working in a factory&#10;&#10;Description automatically generated with low confidence">
            <a:extLst>
              <a:ext uri="{FF2B5EF4-FFF2-40B4-BE49-F238E27FC236}">
                <a16:creationId xmlns:a16="http://schemas.microsoft.com/office/drawing/2014/main" id="{68887588-5EDB-4E6E-A36D-F63FADC8FD24}"/>
              </a:ext>
            </a:extLst>
          </p:cNvPr>
          <p:cNvPicPr>
            <a:picLocks noChangeAspect="1"/>
          </p:cNvPicPr>
          <p:nvPr/>
        </p:nvPicPr>
        <p:blipFill rotWithShape="1">
          <a:blip r:embed="rId2">
            <a:extLst>
              <a:ext uri="{28A0092B-C50C-407E-A947-70E740481C1C}">
                <a14:useLocalDpi xmlns:a14="http://schemas.microsoft.com/office/drawing/2010/main" val="0"/>
              </a:ext>
            </a:extLst>
          </a:blip>
          <a:srcRect t="15492"/>
          <a:stretch/>
        </p:blipFill>
        <p:spPr>
          <a:xfrm>
            <a:off x="8785243" y="2209327"/>
            <a:ext cx="2751664" cy="1747140"/>
          </a:xfrm>
          <a:prstGeom prst="rect">
            <a:avLst/>
          </a:prstGeom>
        </p:spPr>
      </p:pic>
      <p:pic>
        <p:nvPicPr>
          <p:cNvPr id="14" name="Picture 13" descr="A picture containing person, cluttered&#10;&#10;Description automatically generated">
            <a:extLst>
              <a:ext uri="{FF2B5EF4-FFF2-40B4-BE49-F238E27FC236}">
                <a16:creationId xmlns:a16="http://schemas.microsoft.com/office/drawing/2014/main" id="{1AAF7625-592C-4AAB-B715-29F5599B62D9}"/>
              </a:ext>
            </a:extLst>
          </p:cNvPr>
          <p:cNvPicPr>
            <a:picLocks noChangeAspect="1"/>
          </p:cNvPicPr>
          <p:nvPr/>
        </p:nvPicPr>
        <p:blipFill rotWithShape="1">
          <a:blip r:embed="rId3">
            <a:extLst>
              <a:ext uri="{28A0092B-C50C-407E-A947-70E740481C1C}">
                <a14:useLocalDpi xmlns:a14="http://schemas.microsoft.com/office/drawing/2010/main" val="0"/>
              </a:ext>
            </a:extLst>
          </a:blip>
          <a:srcRect b="15492"/>
          <a:stretch/>
        </p:blipFill>
        <p:spPr>
          <a:xfrm>
            <a:off x="8785243" y="4151858"/>
            <a:ext cx="2757946" cy="1747140"/>
          </a:xfrm>
          <a:prstGeom prst="rect">
            <a:avLst/>
          </a:prstGeom>
        </p:spPr>
      </p:pic>
    </p:spTree>
    <p:extLst>
      <p:ext uri="{BB962C8B-B14F-4D97-AF65-F5344CB8AC3E}">
        <p14:creationId xmlns:p14="http://schemas.microsoft.com/office/powerpoint/2010/main" val="26570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9</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9</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400" y="5346352"/>
            <a:ext cx="9630770" cy="592986"/>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b="1" dirty="0">
                <a:latin typeface="+mj-lt"/>
              </a:rPr>
              <a:t>Float equipment: </a:t>
            </a:r>
            <a:r>
              <a:rPr lang="en-GB" sz="1600" dirty="0">
                <a:latin typeface="+mn-lt"/>
              </a:rPr>
              <a:t>Two sets of aluminium float collars are installed, one prefabricated on a nipple and mounted to the first casing. The second  float collar between the first connection from the first and the second casing. </a:t>
            </a:r>
          </a:p>
        </p:txBody>
      </p:sp>
      <p:pic>
        <p:nvPicPr>
          <p:cNvPr id="3" name="Picture 2" descr="Men working on a fire hydrant&#10;&#10;Description automatically generated with medium confidence">
            <a:extLst>
              <a:ext uri="{FF2B5EF4-FFF2-40B4-BE49-F238E27FC236}">
                <a16:creationId xmlns:a16="http://schemas.microsoft.com/office/drawing/2014/main" id="{419D79AE-1EEF-44A3-BCA9-D5D98A8FCA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2209328"/>
            <a:ext cx="3864225" cy="2887132"/>
          </a:xfrm>
          <a:prstGeom prst="rect">
            <a:avLst/>
          </a:prstGeom>
        </p:spPr>
      </p:pic>
      <p:pic>
        <p:nvPicPr>
          <p:cNvPr id="5" name="Picture 4" descr="A picture containing dirty&#10;&#10;Description automatically generated">
            <a:extLst>
              <a:ext uri="{FF2B5EF4-FFF2-40B4-BE49-F238E27FC236}">
                <a16:creationId xmlns:a16="http://schemas.microsoft.com/office/drawing/2014/main" id="{846A5D66-6721-4C4D-9BAA-569304ED75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2515" y="2209328"/>
            <a:ext cx="3864225" cy="2899484"/>
          </a:xfrm>
          <a:prstGeom prst="rect">
            <a:avLst/>
          </a:prstGeom>
        </p:spPr>
      </p:pic>
    </p:spTree>
    <p:extLst>
      <p:ext uri="{BB962C8B-B14F-4D97-AF65-F5344CB8AC3E}">
        <p14:creationId xmlns:p14="http://schemas.microsoft.com/office/powerpoint/2010/main" val="3925036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10</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10</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400" y="2209326"/>
            <a:ext cx="4276300" cy="2230746"/>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Prior to beginning installation of the casing the alignment of the rig require adjustment. Pulling the casing over the hole is not a good practice and leads to thread wear or damage due to excessive torque during make-up of the casing. During installation a derrick man should stabilize and align the connection.</a:t>
            </a:r>
          </a:p>
        </p:txBody>
      </p:sp>
      <p:pic>
        <p:nvPicPr>
          <p:cNvPr id="12" name="Picture 11">
            <a:extLst>
              <a:ext uri="{FF2B5EF4-FFF2-40B4-BE49-F238E27FC236}">
                <a16:creationId xmlns:a16="http://schemas.microsoft.com/office/drawing/2014/main" id="{9D7C76B6-C7C6-432B-9A9A-562278733A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0243" y="2209326"/>
            <a:ext cx="2758269" cy="3679623"/>
          </a:xfrm>
          <a:prstGeom prst="rect">
            <a:avLst/>
          </a:prstGeom>
        </p:spPr>
      </p:pic>
      <p:pic>
        <p:nvPicPr>
          <p:cNvPr id="14" name="Picture 13" descr="A picture containing sky, outdoor, tree, railroad&#10;&#10;Description automatically generated">
            <a:extLst>
              <a:ext uri="{FF2B5EF4-FFF2-40B4-BE49-F238E27FC236}">
                <a16:creationId xmlns:a16="http://schemas.microsoft.com/office/drawing/2014/main" id="{59535860-F42C-4BE9-8D55-E2A6711E70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1095" y="2209326"/>
            <a:ext cx="2758269" cy="3677693"/>
          </a:xfrm>
          <a:prstGeom prst="rect">
            <a:avLst/>
          </a:prstGeom>
        </p:spPr>
      </p:pic>
    </p:spTree>
    <p:extLst>
      <p:ext uri="{BB962C8B-B14F-4D97-AF65-F5344CB8AC3E}">
        <p14:creationId xmlns:p14="http://schemas.microsoft.com/office/powerpoint/2010/main" val="2874664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11</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11</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1"/>
            <a:ext cx="9744501" cy="592986"/>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b="1" dirty="0">
                <a:latin typeface="+mj-lt"/>
              </a:rPr>
              <a:t>Wrench selection:</a:t>
            </a:r>
            <a:r>
              <a:rPr lang="en-GB" sz="1600" b="1" dirty="0">
                <a:latin typeface="+mn-lt"/>
              </a:rPr>
              <a:t> </a:t>
            </a:r>
            <a:r>
              <a:rPr lang="en-GB" sz="1600" dirty="0">
                <a:latin typeface="+mn-lt"/>
              </a:rPr>
              <a:t>The 9-5/8 in. Casing is made up by a power tong. The “Lamb”-power tong is equipped with automatic computer controlled load measuring equipment on the tie back line to control the maximum torque. </a:t>
            </a:r>
          </a:p>
        </p:txBody>
      </p:sp>
      <p:pic>
        <p:nvPicPr>
          <p:cNvPr id="4" name="Picture 3" descr="A person working on a machine&#10;&#10;Description automatically generated with medium confidence">
            <a:extLst>
              <a:ext uri="{FF2B5EF4-FFF2-40B4-BE49-F238E27FC236}">
                <a16:creationId xmlns:a16="http://schemas.microsoft.com/office/drawing/2014/main" id="{293BDFF1-8328-4A95-BD58-22FBAD4427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2515" y="2209326"/>
            <a:ext cx="3883657" cy="2899483"/>
          </a:xfrm>
          <a:prstGeom prst="rect">
            <a:avLst/>
          </a:prstGeom>
        </p:spPr>
      </p:pic>
      <p:pic>
        <p:nvPicPr>
          <p:cNvPr id="9" name="Picture 8">
            <a:extLst>
              <a:ext uri="{FF2B5EF4-FFF2-40B4-BE49-F238E27FC236}">
                <a16:creationId xmlns:a16="http://schemas.microsoft.com/office/drawing/2014/main" id="{B29827CE-CA27-4172-8B90-2ACDA34BC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399" y="2209326"/>
            <a:ext cx="3867237" cy="2899483"/>
          </a:xfrm>
          <a:prstGeom prst="rect">
            <a:avLst/>
          </a:prstGeom>
        </p:spPr>
      </p:pic>
    </p:spTree>
    <p:extLst>
      <p:ext uri="{BB962C8B-B14F-4D97-AF65-F5344CB8AC3E}">
        <p14:creationId xmlns:p14="http://schemas.microsoft.com/office/powerpoint/2010/main" val="692572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12</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12</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575895"/>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A crane, a spotter man and slings are used to pick up the casings. Keep thread protectors on until ready to </a:t>
            </a:r>
            <a:br>
              <a:rPr lang="en-GB" sz="1600" dirty="0">
                <a:latin typeface="+mn-lt"/>
              </a:rPr>
            </a:br>
            <a:r>
              <a:rPr lang="en-GB" sz="1600" dirty="0">
                <a:latin typeface="+mn-lt"/>
              </a:rPr>
              <a:t>make-up connection. Every casing is tailed to the rig floor. Casing is ready to be picked up by the elevator.</a:t>
            </a:r>
          </a:p>
        </p:txBody>
      </p:sp>
      <p:pic>
        <p:nvPicPr>
          <p:cNvPr id="3" name="Picture 2" descr="A picture containing sky, outdoor, crane&#10;&#10;Description automatically generated">
            <a:extLst>
              <a:ext uri="{FF2B5EF4-FFF2-40B4-BE49-F238E27FC236}">
                <a16:creationId xmlns:a16="http://schemas.microsoft.com/office/drawing/2014/main" id="{94B03F73-8F86-4298-B112-7C4D083191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9326"/>
            <a:ext cx="3849508" cy="2887132"/>
          </a:xfrm>
          <a:prstGeom prst="rect">
            <a:avLst/>
          </a:prstGeom>
        </p:spPr>
      </p:pic>
      <p:pic>
        <p:nvPicPr>
          <p:cNvPr id="5" name="Picture 4" descr="A picture containing sky, outdoor, transport, power shovel&#10;&#10;Description automatically generated">
            <a:extLst>
              <a:ext uri="{FF2B5EF4-FFF2-40B4-BE49-F238E27FC236}">
                <a16:creationId xmlns:a16="http://schemas.microsoft.com/office/drawing/2014/main" id="{F9C9228C-59A5-482F-9C74-B904C787E4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3198" y="2209326"/>
            <a:ext cx="3863542" cy="2899483"/>
          </a:xfrm>
          <a:prstGeom prst="rect">
            <a:avLst/>
          </a:prstGeom>
        </p:spPr>
      </p:pic>
    </p:spTree>
    <p:extLst>
      <p:ext uri="{BB962C8B-B14F-4D97-AF65-F5344CB8AC3E}">
        <p14:creationId xmlns:p14="http://schemas.microsoft.com/office/powerpoint/2010/main" val="1347604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13</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13</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575895"/>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The elevator is attached to the casing.</a:t>
            </a:r>
          </a:p>
        </p:txBody>
      </p:sp>
      <p:pic>
        <p:nvPicPr>
          <p:cNvPr id="4" name="Picture 3">
            <a:extLst>
              <a:ext uri="{FF2B5EF4-FFF2-40B4-BE49-F238E27FC236}">
                <a16:creationId xmlns:a16="http://schemas.microsoft.com/office/drawing/2014/main" id="{5A7188E4-3CB6-45F9-BC26-D93EB16BAC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567" y="2219944"/>
            <a:ext cx="3885043" cy="2887132"/>
          </a:xfrm>
          <a:prstGeom prst="rect">
            <a:avLst/>
          </a:prstGeom>
        </p:spPr>
      </p:pic>
      <p:pic>
        <p:nvPicPr>
          <p:cNvPr id="9" name="Picture 8" descr="A picture containing indoor&#10;&#10;Description automatically generated">
            <a:extLst>
              <a:ext uri="{FF2B5EF4-FFF2-40B4-BE49-F238E27FC236}">
                <a16:creationId xmlns:a16="http://schemas.microsoft.com/office/drawing/2014/main" id="{5B5C1733-B35E-4332-B7F8-04382BE77462}"/>
              </a:ext>
            </a:extLst>
          </p:cNvPr>
          <p:cNvPicPr>
            <a:picLocks noChangeAspect="1"/>
          </p:cNvPicPr>
          <p:nvPr/>
        </p:nvPicPr>
        <p:blipFill rotWithShape="1">
          <a:blip r:embed="rId3">
            <a:extLst>
              <a:ext uri="{28A0092B-C50C-407E-A947-70E740481C1C}">
                <a14:useLocalDpi xmlns:a14="http://schemas.microsoft.com/office/drawing/2010/main" val="0"/>
              </a:ext>
            </a:extLst>
          </a:blip>
          <a:srcRect t="6804" b="19134"/>
          <a:stretch/>
        </p:blipFill>
        <p:spPr>
          <a:xfrm>
            <a:off x="5303198" y="2209326"/>
            <a:ext cx="3863542" cy="3813886"/>
          </a:xfrm>
          <a:prstGeom prst="rect">
            <a:avLst/>
          </a:prstGeom>
        </p:spPr>
      </p:pic>
    </p:spTree>
    <p:extLst>
      <p:ext uri="{BB962C8B-B14F-4D97-AF65-F5344CB8AC3E}">
        <p14:creationId xmlns:p14="http://schemas.microsoft.com/office/powerpoint/2010/main" val="170072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14</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14</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575895"/>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Connection preparation. Clean box and pin thread. Lubricate both pin and box applying a light even coat with a </a:t>
            </a:r>
            <a:br>
              <a:rPr lang="en-GB" sz="1600" dirty="0">
                <a:latin typeface="+mn-lt"/>
              </a:rPr>
            </a:br>
            <a:r>
              <a:rPr lang="en-GB" sz="1600" dirty="0">
                <a:latin typeface="+mn-lt"/>
              </a:rPr>
              <a:t>typical dope brush. Make sure root of thread is coated, use only </a:t>
            </a:r>
            <a:r>
              <a:rPr lang="en-GB" sz="1600" dirty="0" err="1">
                <a:latin typeface="+mn-lt"/>
              </a:rPr>
              <a:t>Startec</a:t>
            </a:r>
            <a:r>
              <a:rPr lang="en-GB" sz="1600" dirty="0">
                <a:latin typeface="+mn-lt"/>
              </a:rPr>
              <a:t> thread compound.</a:t>
            </a:r>
          </a:p>
        </p:txBody>
      </p:sp>
      <p:pic>
        <p:nvPicPr>
          <p:cNvPr id="4" name="Picture 3" descr="A picture containing person, work-clothing&#10;&#10;Description automatically generated">
            <a:extLst>
              <a:ext uri="{FF2B5EF4-FFF2-40B4-BE49-F238E27FC236}">
                <a16:creationId xmlns:a16="http://schemas.microsoft.com/office/drawing/2014/main" id="{1908A88A-27FA-4996-909A-B786B03383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9325"/>
            <a:ext cx="3863542" cy="2887396"/>
          </a:xfrm>
          <a:prstGeom prst="rect">
            <a:avLst/>
          </a:prstGeom>
        </p:spPr>
      </p:pic>
      <p:pic>
        <p:nvPicPr>
          <p:cNvPr id="9" name="Picture 8" descr="A picture containing person, indoor, kitchen, standing&#10;&#10;Description automatically generated">
            <a:extLst>
              <a:ext uri="{FF2B5EF4-FFF2-40B4-BE49-F238E27FC236}">
                <a16:creationId xmlns:a16="http://schemas.microsoft.com/office/drawing/2014/main" id="{91F8F0E5-815B-4B3D-BEFB-1369A82319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5634" y="2203281"/>
            <a:ext cx="3838670" cy="2899483"/>
          </a:xfrm>
          <a:prstGeom prst="rect">
            <a:avLst/>
          </a:prstGeom>
        </p:spPr>
      </p:pic>
    </p:spTree>
    <p:extLst>
      <p:ext uri="{BB962C8B-B14F-4D97-AF65-F5344CB8AC3E}">
        <p14:creationId xmlns:p14="http://schemas.microsoft.com/office/powerpoint/2010/main" val="107340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15</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15</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828817"/>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Connection make-up 9-5/8 in. casing. Gently lower pin into the box until engagement is felt. Rotate initially with a </a:t>
            </a:r>
            <a:br>
              <a:rPr lang="en-GB" sz="1600" dirty="0">
                <a:latin typeface="+mn-lt"/>
              </a:rPr>
            </a:br>
            <a:r>
              <a:rPr lang="en-GB" sz="1600" dirty="0">
                <a:latin typeface="+mn-lt"/>
              </a:rPr>
              <a:t>no. 5 strap wrench. Once the connection is started, remove the pick up line, latch elevator. Derrick man should hold </a:t>
            </a:r>
            <a:br>
              <a:rPr lang="en-GB" sz="1600" dirty="0">
                <a:latin typeface="+mn-lt"/>
              </a:rPr>
            </a:br>
            <a:r>
              <a:rPr lang="en-GB" sz="1600" dirty="0">
                <a:latin typeface="+mn-lt"/>
              </a:rPr>
              <a:t>the joint alignment. Make up hand tight. </a:t>
            </a:r>
          </a:p>
        </p:txBody>
      </p:sp>
      <p:pic>
        <p:nvPicPr>
          <p:cNvPr id="3" name="Picture 2" descr="A picture containing person, preparing&#10;&#10;Description automatically generated">
            <a:extLst>
              <a:ext uri="{FF2B5EF4-FFF2-40B4-BE49-F238E27FC236}">
                <a16:creationId xmlns:a16="http://schemas.microsoft.com/office/drawing/2014/main" id="{2C46BDB5-8A82-485D-B457-821EB1AAB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6258"/>
            <a:ext cx="3863542" cy="2882932"/>
          </a:xfrm>
          <a:prstGeom prst="rect">
            <a:avLst/>
          </a:prstGeom>
        </p:spPr>
      </p:pic>
      <p:pic>
        <p:nvPicPr>
          <p:cNvPr id="8" name="Picture 7" descr="A picture containing person, work-clothing&#10;&#10;Description automatically generated">
            <a:extLst>
              <a:ext uri="{FF2B5EF4-FFF2-40B4-BE49-F238E27FC236}">
                <a16:creationId xmlns:a16="http://schemas.microsoft.com/office/drawing/2014/main" id="{152232F3-27A0-4C0C-8F9F-BF2F362C87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5634" y="2189594"/>
            <a:ext cx="3863542" cy="2899596"/>
          </a:xfrm>
          <a:prstGeom prst="rect">
            <a:avLst/>
          </a:prstGeom>
        </p:spPr>
      </p:pic>
    </p:spTree>
    <p:extLst>
      <p:ext uri="{BB962C8B-B14F-4D97-AF65-F5344CB8AC3E}">
        <p14:creationId xmlns:p14="http://schemas.microsoft.com/office/powerpoint/2010/main" val="15110627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16</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16</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575895"/>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After hand tight, a qualified power-tong is used for full engagement. Both torque and thread standoff are monitored. </a:t>
            </a:r>
            <a:br>
              <a:rPr lang="en-GB" sz="1600" dirty="0">
                <a:latin typeface="+mn-lt"/>
              </a:rPr>
            </a:br>
            <a:r>
              <a:rPr lang="en-GB" sz="1600" dirty="0">
                <a:latin typeface="+mn-lt"/>
              </a:rPr>
              <a:t>Torque is checked with a hand wrench every 10th joint. For the first joint a back-up wrench is used on the coupling to </a:t>
            </a:r>
            <a:br>
              <a:rPr lang="en-GB" sz="1600" dirty="0">
                <a:latin typeface="+mn-lt"/>
              </a:rPr>
            </a:br>
            <a:r>
              <a:rPr lang="en-GB" sz="1600" dirty="0">
                <a:latin typeface="+mn-lt"/>
              </a:rPr>
              <a:t>be able to reach the </a:t>
            </a:r>
            <a:r>
              <a:rPr lang="en-GB" sz="1600" dirty="0" err="1">
                <a:latin typeface="+mn-lt"/>
              </a:rPr>
              <a:t>powertight</a:t>
            </a:r>
            <a:r>
              <a:rPr lang="en-GB" sz="1600" dirty="0">
                <a:latin typeface="+mn-lt"/>
              </a:rPr>
              <a:t> position.</a:t>
            </a:r>
          </a:p>
        </p:txBody>
      </p:sp>
      <p:pic>
        <p:nvPicPr>
          <p:cNvPr id="3" name="Picture 2" descr="A picture containing person, preparing&#10;&#10;Description automatically generated">
            <a:extLst>
              <a:ext uri="{FF2B5EF4-FFF2-40B4-BE49-F238E27FC236}">
                <a16:creationId xmlns:a16="http://schemas.microsoft.com/office/drawing/2014/main" id="{2C46BDB5-8A82-485D-B457-821EB1AAB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6258"/>
            <a:ext cx="3863542" cy="2882932"/>
          </a:xfrm>
          <a:prstGeom prst="rect">
            <a:avLst/>
          </a:prstGeom>
        </p:spPr>
      </p:pic>
      <p:pic>
        <p:nvPicPr>
          <p:cNvPr id="4" name="Picture 3" descr="A picture containing person, work-clothing&#10;&#10;Description automatically generated">
            <a:extLst>
              <a:ext uri="{FF2B5EF4-FFF2-40B4-BE49-F238E27FC236}">
                <a16:creationId xmlns:a16="http://schemas.microsoft.com/office/drawing/2014/main" id="{FF7F00EE-0F91-40DB-89DD-A3AF49E951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5634" y="2200571"/>
            <a:ext cx="3843248" cy="2882932"/>
          </a:xfrm>
          <a:prstGeom prst="rect">
            <a:avLst/>
          </a:prstGeom>
        </p:spPr>
      </p:pic>
    </p:spTree>
    <p:extLst>
      <p:ext uri="{BB962C8B-B14F-4D97-AF65-F5344CB8AC3E}">
        <p14:creationId xmlns:p14="http://schemas.microsoft.com/office/powerpoint/2010/main" val="595529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17</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17</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575895"/>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The connection is designed for a position make-up of 2-3 threads exposed outside the female box.</a:t>
            </a:r>
          </a:p>
        </p:txBody>
      </p:sp>
      <p:pic>
        <p:nvPicPr>
          <p:cNvPr id="5" name="Picture 4" descr="A picture containing person&#10;&#10;Description automatically generated">
            <a:extLst>
              <a:ext uri="{FF2B5EF4-FFF2-40B4-BE49-F238E27FC236}">
                <a16:creationId xmlns:a16="http://schemas.microsoft.com/office/drawing/2014/main" id="{ECCC0664-9551-4E68-9866-DA1AA401EA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0570"/>
            <a:ext cx="3898711" cy="2898209"/>
          </a:xfrm>
          <a:prstGeom prst="rect">
            <a:avLst/>
          </a:prstGeom>
        </p:spPr>
      </p:pic>
      <p:pic>
        <p:nvPicPr>
          <p:cNvPr id="9" name="Picture 8" descr="A picture containing indoor, dirty, pan&#10;&#10;Description automatically generated">
            <a:extLst>
              <a:ext uri="{FF2B5EF4-FFF2-40B4-BE49-F238E27FC236}">
                <a16:creationId xmlns:a16="http://schemas.microsoft.com/office/drawing/2014/main" id="{E877F577-D60B-43CC-BDB0-DFB85922EB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5635" y="2203798"/>
            <a:ext cx="3864759" cy="2900035"/>
          </a:xfrm>
          <a:prstGeom prst="rect">
            <a:avLst/>
          </a:prstGeom>
        </p:spPr>
      </p:pic>
    </p:spTree>
    <p:extLst>
      <p:ext uri="{BB962C8B-B14F-4D97-AF65-F5344CB8AC3E}">
        <p14:creationId xmlns:p14="http://schemas.microsoft.com/office/powerpoint/2010/main" val="3970824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18</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18</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400" y="2162577"/>
            <a:ext cx="3376551" cy="2621398"/>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Fiberglass casing is up to 50% buoyant. After the coupling has landed onto the elevators every installed joint has to be filled up with mud. Considerations for lowering the casing: proceed slowly, avoid obstructions. Exercise caution when running couplings through blow out preventors.</a:t>
            </a:r>
          </a:p>
        </p:txBody>
      </p:sp>
      <p:pic>
        <p:nvPicPr>
          <p:cNvPr id="3" name="Picture 2">
            <a:extLst>
              <a:ext uri="{FF2B5EF4-FFF2-40B4-BE49-F238E27FC236}">
                <a16:creationId xmlns:a16="http://schemas.microsoft.com/office/drawing/2014/main" id="{17410828-803D-47D4-9EF2-D30346E75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3271" y="2193130"/>
            <a:ext cx="3172140" cy="3837754"/>
          </a:xfrm>
          <a:prstGeom prst="rect">
            <a:avLst/>
          </a:prstGeom>
        </p:spPr>
      </p:pic>
      <p:pic>
        <p:nvPicPr>
          <p:cNvPr id="8" name="Picture 7" descr="A close-up of a pipe&#10;&#10;Description automatically generated with low confidence">
            <a:extLst>
              <a:ext uri="{FF2B5EF4-FFF2-40B4-BE49-F238E27FC236}">
                <a16:creationId xmlns:a16="http://schemas.microsoft.com/office/drawing/2014/main" id="{6EC403AD-F00B-4805-AF3C-BA3CD47302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6290" y="2203798"/>
            <a:ext cx="3200115" cy="3827086"/>
          </a:xfrm>
          <a:prstGeom prst="rect">
            <a:avLst/>
          </a:prstGeom>
        </p:spPr>
      </p:pic>
    </p:spTree>
    <p:extLst>
      <p:ext uri="{BB962C8B-B14F-4D97-AF65-F5344CB8AC3E}">
        <p14:creationId xmlns:p14="http://schemas.microsoft.com/office/powerpoint/2010/main" val="3415809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19</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19</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575895"/>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The complete installation is monitored. Average installation speed is 8 joints per hour, Approx. 75 Meter per hour. </a:t>
            </a:r>
            <a:br>
              <a:rPr lang="en-GB" sz="1600" dirty="0">
                <a:latin typeface="+mn-lt"/>
              </a:rPr>
            </a:br>
            <a:r>
              <a:rPr lang="en-GB" sz="1600" dirty="0">
                <a:latin typeface="+mn-lt"/>
              </a:rPr>
              <a:t>The total installation of the 1278,22 Meter took 20 hours.</a:t>
            </a:r>
          </a:p>
        </p:txBody>
      </p:sp>
      <p:pic>
        <p:nvPicPr>
          <p:cNvPr id="3" name="Picture 2" descr="A picture containing text, electronics, display&#10;&#10;Description automatically generated">
            <a:extLst>
              <a:ext uri="{FF2B5EF4-FFF2-40B4-BE49-F238E27FC236}">
                <a16:creationId xmlns:a16="http://schemas.microsoft.com/office/drawing/2014/main" id="{3F49B1C3-884C-4A9E-9073-80CDCABC75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7008"/>
            <a:ext cx="3864940" cy="2900068"/>
          </a:xfrm>
          <a:prstGeom prst="rect">
            <a:avLst/>
          </a:prstGeom>
        </p:spPr>
      </p:pic>
      <p:pic>
        <p:nvPicPr>
          <p:cNvPr id="8" name="Picture 7" descr="Table&#10;&#10;Description automatically generated">
            <a:extLst>
              <a:ext uri="{FF2B5EF4-FFF2-40B4-BE49-F238E27FC236}">
                <a16:creationId xmlns:a16="http://schemas.microsoft.com/office/drawing/2014/main" id="{0B3053F9-237A-4BFC-8DD2-D9CBE32B54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5634" y="2207008"/>
            <a:ext cx="3864759" cy="2900521"/>
          </a:xfrm>
          <a:prstGeom prst="rect">
            <a:avLst/>
          </a:prstGeom>
        </p:spPr>
      </p:pic>
    </p:spTree>
    <p:extLst>
      <p:ext uri="{BB962C8B-B14F-4D97-AF65-F5344CB8AC3E}">
        <p14:creationId xmlns:p14="http://schemas.microsoft.com/office/powerpoint/2010/main" val="4251281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5410A82-6084-44E8-B085-BE84D8441AF8}"/>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latin typeface="+mn-lt"/>
              </a:rPr>
              <a:t>© 2022 NOV Inc. All rights reserved.</a:t>
            </a:r>
          </a:p>
        </p:txBody>
      </p:sp>
      <p:sp>
        <p:nvSpPr>
          <p:cNvPr id="7" name="Slide Number Placeholder 5">
            <a:extLst>
              <a:ext uri="{FF2B5EF4-FFF2-40B4-BE49-F238E27FC236}">
                <a16:creationId xmlns:a16="http://schemas.microsoft.com/office/drawing/2014/main" id="{C7111579-6A4C-4EAF-95F1-6248409B20B8}"/>
              </a:ext>
            </a:extLst>
          </p:cNvPr>
          <p:cNvSpPr txBox="1">
            <a:spLocks/>
          </p:cNvSpPr>
          <p:nvPr/>
        </p:nvSpPr>
        <p:spPr>
          <a:xfrm>
            <a:off x="11432280" y="6400800"/>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chemeClr val="bg1"/>
                </a:solidFill>
                <a:latin typeface="+mj-lt"/>
              </a:rPr>
              <a:pPr/>
              <a:t>20</a:t>
            </a:fld>
            <a:endParaRPr lang="en-US" sz="700" dirty="0">
              <a:solidFill>
                <a:schemeClr val="bg1"/>
              </a:solidFill>
              <a:latin typeface="+mj-lt"/>
            </a:endParaRPr>
          </a:p>
        </p:txBody>
      </p:sp>
      <p:sp>
        <p:nvSpPr>
          <p:cNvPr id="16" name="Title 6">
            <a:extLst>
              <a:ext uri="{FF2B5EF4-FFF2-40B4-BE49-F238E27FC236}">
                <a16:creationId xmlns:a16="http://schemas.microsoft.com/office/drawing/2014/main" id="{C1720433-6AD1-446F-B3B5-83AFC3E3EF69}"/>
              </a:ext>
            </a:extLst>
          </p:cNvPr>
          <p:cNvSpPr txBox="1">
            <a:spLocks/>
          </p:cNvSpPr>
          <p:nvPr/>
        </p:nvSpPr>
        <p:spPr>
          <a:xfrm>
            <a:off x="914400" y="565610"/>
            <a:ext cx="10363200" cy="1393825"/>
          </a:xfrm>
          <a:prstGeom prst="rect">
            <a:avLst/>
          </a:prstGeom>
        </p:spPr>
        <p:txBody>
          <a:bodyPr vert="horz" wrap="square" lIns="0" tIns="0" rIns="0" bIns="0" rtlCol="0" anchor="b" anchorCtr="0">
            <a:noAutofit/>
          </a:bodyPr>
          <a:lstStyle>
            <a:lvl1pPr algn="l" defTabSz="914377" rtl="0" eaLnBrk="1" latinLnBrk="0" hangingPunct="1">
              <a:lnSpc>
                <a:spcPct val="100000"/>
              </a:lnSpc>
              <a:spcBef>
                <a:spcPct val="0"/>
              </a:spcBef>
              <a:buNone/>
              <a:defRPr sz="3000" b="1" kern="1200" baseline="0">
                <a:solidFill>
                  <a:schemeClr val="tx1"/>
                </a:solidFill>
                <a:latin typeface="Source Sans Pro" panose="020B0503030403020204" pitchFamily="34" charset="0"/>
                <a:ea typeface="Source Sans Pro" panose="020B0503030403020204" pitchFamily="34" charset="0"/>
                <a:cs typeface="+mj-cs"/>
              </a:defRPr>
            </a:lvl1pPr>
          </a:lstStyle>
          <a:p>
            <a:r>
              <a:rPr lang="en-GB" sz="3400" dirty="0"/>
              <a:t>Installation of 1278 Meter STAR 9-5/8 in. </a:t>
            </a:r>
            <a:br>
              <a:rPr lang="en-GB" sz="3400" dirty="0"/>
            </a:br>
            <a:r>
              <a:rPr lang="en-GB" sz="3400" dirty="0" err="1"/>
              <a:t>Glassfiber</a:t>
            </a:r>
            <a:r>
              <a:rPr lang="en-GB" sz="3400" dirty="0"/>
              <a:t> Reinforced Epoxy (GRE) Casing</a:t>
            </a:r>
            <a:br>
              <a:rPr lang="en-US" dirty="0"/>
            </a:br>
            <a:endParaRPr lang="en-US" dirty="0"/>
          </a:p>
        </p:txBody>
      </p:sp>
      <p:sp>
        <p:nvSpPr>
          <p:cNvPr id="17" name="Footer Placeholder 4">
            <a:extLst>
              <a:ext uri="{FF2B5EF4-FFF2-40B4-BE49-F238E27FC236}">
                <a16:creationId xmlns:a16="http://schemas.microsoft.com/office/drawing/2014/main" id="{B90EC5B4-84EF-4FF9-BACF-F9F77EF8A0E6}"/>
              </a:ext>
            </a:extLst>
          </p:cNvPr>
          <p:cNvSpPr txBox="1">
            <a:spLocks/>
          </p:cNvSpPr>
          <p:nvPr/>
        </p:nvSpPr>
        <p:spPr>
          <a:xfrm>
            <a:off x="914400" y="6400800"/>
            <a:ext cx="1861264" cy="82325"/>
          </a:xfrm>
          <a:prstGeom prst="rect">
            <a:avLst/>
          </a:prstGeom>
        </p:spPr>
        <p:txBody>
          <a:bodyPr vert="horz" lIns="0" tIns="0" rIns="0" bIns="0" rtlCol="0">
            <a:noAutofit/>
          </a:bodyPr>
          <a:lstStyle>
            <a:lvl1pPr marL="0" indent="0" algn="l" defTabSz="914377" rtl="0" eaLnBrk="1" latinLnBrk="0" hangingPunct="1">
              <a:lnSpc>
                <a:spcPct val="100000"/>
              </a:lnSpc>
              <a:spcBef>
                <a:spcPts val="0"/>
              </a:spcBef>
              <a:spcAft>
                <a:spcPts val="0"/>
              </a:spcAft>
              <a:buFont typeface="Arial" panose="020B0604020202020204" pitchFamily="34" charset="0"/>
              <a:buNone/>
              <a:defRPr sz="2500" kern="1200" baseline="0">
                <a:solidFill>
                  <a:schemeClr val="bg1"/>
                </a:solidFill>
                <a:latin typeface="Source Sans Pro" panose="020B0503030403020204" pitchFamily="34" charset="0"/>
                <a:ea typeface="Source Sans Pro" panose="020B0503030403020204" pitchFamily="34" charset="0"/>
                <a:cs typeface="+mn-cs"/>
              </a:defRPr>
            </a:lvl1pPr>
            <a:lvl2pPr marL="228594" indent="-228594" algn="l" defTabSz="914377" rtl="0" eaLnBrk="1" latinLnBrk="0" hangingPunct="1">
              <a:lnSpc>
                <a:spcPct val="100000"/>
              </a:lnSpc>
              <a:spcBef>
                <a:spcPts val="300"/>
              </a:spcBef>
              <a:spcAft>
                <a:spcPts val="300"/>
              </a:spcAft>
              <a:buFont typeface="Arial" panose="020B0604020202020204" pitchFamily="34" charset="0"/>
              <a:buChar char="•"/>
              <a:defRPr sz="2000" b="0" i="0" kern="1200" cap="none" baseline="0">
                <a:solidFill>
                  <a:schemeClr val="bg1"/>
                </a:solidFill>
                <a:latin typeface="Source Sans Pro" panose="020B0503030403020204" pitchFamily="34" charset="0"/>
                <a:ea typeface="Source Sans Pro" panose="020B0503030403020204" pitchFamily="34" charset="0"/>
                <a:cs typeface="+mn-cs"/>
              </a:defRPr>
            </a:lvl2pPr>
            <a:lvl3pPr marL="457189" indent="-227008" algn="l" defTabSz="914377" rtl="0" eaLnBrk="1" latinLnBrk="0" hangingPunct="1">
              <a:lnSpc>
                <a:spcPct val="100000"/>
              </a:lnSpc>
              <a:spcBef>
                <a:spcPts val="300"/>
              </a:spcBef>
              <a:spcAft>
                <a:spcPts val="300"/>
              </a:spcAft>
              <a:buClr>
                <a:schemeClr val="bg2"/>
              </a:buClr>
              <a:buFont typeface="Source Sans Pro" panose="020B0503030403020204" pitchFamily="34" charset="0"/>
              <a:buChar char="‒"/>
              <a:defRPr sz="1500" b="0" i="0" kern="1200" cap="none" baseline="0">
                <a:solidFill>
                  <a:schemeClr val="bg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ct val="100000"/>
              </a:lnSpc>
              <a:spcBef>
                <a:spcPts val="300"/>
              </a:spcBef>
              <a:spcAft>
                <a:spcPts val="300"/>
              </a:spcAft>
              <a:buClr>
                <a:schemeClr val="bg2"/>
              </a:buClr>
              <a:buFontTx/>
              <a:buNone/>
              <a:defRPr sz="1500" b="0" i="1" kern="1200" cap="none" baseline="0">
                <a:solidFill>
                  <a:schemeClr val="bg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ct val="100000"/>
              </a:lnSpc>
              <a:spcBef>
                <a:spcPts val="300"/>
              </a:spcBef>
              <a:spcAft>
                <a:spcPts val="300"/>
              </a:spcAft>
              <a:buClr>
                <a:schemeClr val="bg2"/>
              </a:buClr>
              <a:buFont typeface="Source Sans Pro" panose="020B0503030403020204" pitchFamily="34" charset="0"/>
              <a:buNone/>
              <a:defRPr sz="1500" b="1" i="0" kern="1200" cap="none" baseline="0">
                <a:solidFill>
                  <a:schemeClr val="bg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700" dirty="0">
                <a:solidFill>
                  <a:srgbClr val="8C8279"/>
                </a:solidFill>
                <a:latin typeface="+mn-lt"/>
              </a:rPr>
              <a:t>© 2022 NOV Inc. All rights reserved.</a:t>
            </a:r>
          </a:p>
        </p:txBody>
      </p:sp>
      <p:sp>
        <p:nvSpPr>
          <p:cNvPr id="18" name="Slide Number Placeholder 5">
            <a:extLst>
              <a:ext uri="{FF2B5EF4-FFF2-40B4-BE49-F238E27FC236}">
                <a16:creationId xmlns:a16="http://schemas.microsoft.com/office/drawing/2014/main" id="{09371AA3-BE34-47A0-A001-7B0E11FAB282}"/>
              </a:ext>
            </a:extLst>
          </p:cNvPr>
          <p:cNvSpPr txBox="1">
            <a:spLocks/>
          </p:cNvSpPr>
          <p:nvPr/>
        </p:nvSpPr>
        <p:spPr>
          <a:xfrm>
            <a:off x="11432280" y="6396689"/>
            <a:ext cx="457200" cy="823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780DC7-88EF-4BF2-8AC4-A5E9961F4A72}" type="slidenum">
              <a:rPr lang="en-US" sz="700" smtClean="0">
                <a:solidFill>
                  <a:srgbClr val="8C8279"/>
                </a:solidFill>
                <a:latin typeface="+mj-lt"/>
              </a:rPr>
              <a:pPr/>
              <a:t>20</a:t>
            </a:fld>
            <a:endParaRPr lang="en-US" sz="700" dirty="0">
              <a:solidFill>
                <a:srgbClr val="8C8279"/>
              </a:solidFill>
              <a:latin typeface="+mj-lt"/>
            </a:endParaRPr>
          </a:p>
        </p:txBody>
      </p:sp>
      <p:cxnSp>
        <p:nvCxnSpPr>
          <p:cNvPr id="19" name="Straight Connector 18">
            <a:extLst>
              <a:ext uri="{FF2B5EF4-FFF2-40B4-BE49-F238E27FC236}">
                <a16:creationId xmlns:a16="http://schemas.microsoft.com/office/drawing/2014/main" id="{B3FB8F8F-68CE-41EE-B605-A7527CB74CB3}"/>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0" name="Text Placeholder 1">
            <a:extLst>
              <a:ext uri="{FF2B5EF4-FFF2-40B4-BE49-F238E27FC236}">
                <a16:creationId xmlns:a16="http://schemas.microsoft.com/office/drawing/2014/main" id="{CA9EC5EF-D3A6-46D9-BD90-16B2BF4BE527}"/>
              </a:ext>
            </a:extLst>
          </p:cNvPr>
          <p:cNvSpPr txBox="1">
            <a:spLocks/>
          </p:cNvSpPr>
          <p:nvPr/>
        </p:nvSpPr>
        <p:spPr>
          <a:xfrm>
            <a:off x="914399" y="5346352"/>
            <a:ext cx="10222173" cy="788441"/>
          </a:xfrm>
          <a:prstGeom prst="rect">
            <a:avLst/>
          </a:prstGeom>
        </p:spPr>
        <p:txBody>
          <a:bodyPr vert="horz" lIns="0" tIns="0" rIns="0" bIns="0" rtlCol="0">
            <a:noAutofit/>
          </a:bodyPr>
          <a:lstStyle>
            <a:lvl1pPr marL="173038" indent="-173038" algn="l" defTabSz="914377" rtl="0" eaLnBrk="1" latinLnBrk="0" hangingPunct="1">
              <a:lnSpc>
                <a:spcPct val="100000"/>
              </a:lnSpc>
              <a:spcBef>
                <a:spcPts val="1000"/>
              </a:spcBef>
              <a:spcAft>
                <a:spcPts val="0"/>
              </a:spcAft>
              <a:buFont typeface="Arial" panose="020B0604020202020204" pitchFamily="34" charset="0"/>
              <a:buChar char="•"/>
              <a:defRPr sz="2000" kern="1200" baseline="0">
                <a:solidFill>
                  <a:schemeClr val="tx1"/>
                </a:solidFill>
                <a:latin typeface="Source Sans Pro" panose="020B0503030403020204" pitchFamily="34" charset="0"/>
                <a:ea typeface="Source Sans Pro" panose="020B0503030403020204" pitchFamily="34" charset="0"/>
                <a:cs typeface="+mn-cs"/>
              </a:defRPr>
            </a:lvl1pPr>
            <a:lvl2pPr marL="400050" indent="-173038" algn="l" defTabSz="914377" rtl="0" eaLnBrk="1" latinLnBrk="0" hangingPunct="1">
              <a:lnSpc>
                <a:spcPct val="100000"/>
              </a:lnSpc>
              <a:spcBef>
                <a:spcPts val="0"/>
              </a:spcBef>
              <a:spcAft>
                <a:spcPts val="0"/>
              </a:spcAft>
              <a:buFont typeface="Source Sans Pro" panose="020B0503030403020204" pitchFamily="34" charset="0"/>
              <a:buChar char="‒"/>
              <a:defRPr sz="1500" b="0" i="0" kern="1200" cap="none" baseline="0">
                <a:solidFill>
                  <a:schemeClr val="tx1"/>
                </a:solidFill>
                <a:latin typeface="Source Sans Pro" panose="020B0503030403020204" pitchFamily="34" charset="0"/>
                <a:ea typeface="Source Sans Pro" panose="020B0503030403020204" pitchFamily="34" charset="0"/>
                <a:cs typeface="+mn-cs"/>
              </a:defRPr>
            </a:lvl2pPr>
            <a:lvl3pPr marL="573088" indent="-173038" algn="l" defTabSz="914377" rtl="0" eaLnBrk="1" latinLnBrk="0" hangingPunct="1">
              <a:lnSpc>
                <a:spcPct val="100000"/>
              </a:lnSpc>
              <a:spcBef>
                <a:spcPts val="0"/>
              </a:spcBef>
              <a:spcAft>
                <a:spcPts val="0"/>
              </a:spcAft>
              <a:buClr>
                <a:schemeClr val="tx2"/>
              </a:buClr>
              <a:buFont typeface="Arial" panose="020B0604020202020204" pitchFamily="34" charset="0"/>
              <a:buChar char="•"/>
              <a:tabLst>
                <a:tab pos="227013" algn="l"/>
                <a:tab pos="573088" algn="l"/>
              </a:tabLst>
              <a:defRPr sz="1100" b="0" i="0" kern="1200" cap="none" baseline="0">
                <a:solidFill>
                  <a:schemeClr val="tx1"/>
                </a:solidFill>
                <a:latin typeface="Source Sans Pro" panose="020B0503030403020204" pitchFamily="34" charset="0"/>
                <a:ea typeface="Source Sans Pro" panose="020B0503030403020204" pitchFamily="34" charset="0"/>
                <a:cs typeface="+mn-cs"/>
              </a:defRPr>
            </a:lvl3pPr>
            <a:lvl4pPr marL="1588" indent="0" algn="l" defTabSz="914377" rtl="0" eaLnBrk="1" latinLnBrk="0" hangingPunct="1">
              <a:lnSpc>
                <a:spcPts val="2300"/>
              </a:lnSpc>
              <a:spcBef>
                <a:spcPts val="0"/>
              </a:spcBef>
              <a:spcAft>
                <a:spcPts val="0"/>
              </a:spcAft>
              <a:buClr>
                <a:schemeClr val="bg2"/>
              </a:buClr>
              <a:buFontTx/>
              <a:buNone/>
              <a:defRPr sz="1500" b="0" i="1" kern="1200" cap="none" baseline="0">
                <a:solidFill>
                  <a:schemeClr val="tx1"/>
                </a:solidFill>
                <a:latin typeface="Source Sans Pro" panose="020B0503030403020204" pitchFamily="34" charset="0"/>
                <a:ea typeface="Source Sans Pro" panose="020B0503030403020204" pitchFamily="34" charset="0"/>
                <a:cs typeface="+mn-cs"/>
              </a:defRPr>
            </a:lvl4pPr>
            <a:lvl5pPr marL="1588" indent="0" algn="l" defTabSz="914377" rtl="0" eaLnBrk="1" latinLnBrk="0" hangingPunct="1">
              <a:lnSpc>
                <a:spcPts val="2300"/>
              </a:lnSpc>
              <a:spcBef>
                <a:spcPts val="0"/>
              </a:spcBef>
              <a:spcAft>
                <a:spcPts val="0"/>
              </a:spcAft>
              <a:buClr>
                <a:schemeClr val="bg2"/>
              </a:buClr>
              <a:buFont typeface="Source Sans Pro" panose="020B0503030403020204" pitchFamily="34" charset="0"/>
              <a:buNone/>
              <a:defRPr sz="1500" b="1" i="0" kern="1200" cap="none" baseline="0">
                <a:solidFill>
                  <a:schemeClr val="tx1"/>
                </a:solidFill>
                <a:latin typeface="Source Sans Pro" panose="020B0503030403020204" pitchFamily="34" charset="0"/>
                <a:ea typeface="Source Sans Pro" panose="020B0503030403020204" pitchFamily="34" charset="0"/>
                <a:cs typeface="+mn-cs"/>
              </a:defRPr>
            </a:lvl5pPr>
            <a:lvl6pPr marL="461951" indent="0" algn="l" defTabSz="914377" rtl="0" eaLnBrk="1" latinLnBrk="0" hangingPunct="1">
              <a:lnSpc>
                <a:spcPts val="2700"/>
              </a:lnSpc>
              <a:spcBef>
                <a:spcPts val="0"/>
              </a:spcBef>
              <a:spcAft>
                <a:spcPts val="1300"/>
              </a:spcAft>
              <a:buFontTx/>
              <a:buNone/>
              <a:defRPr sz="2500" b="0" i="1" kern="1200" baseline="0">
                <a:solidFill>
                  <a:schemeClr val="bg2"/>
                </a:solidFill>
                <a:latin typeface="Source Sans Pro Black" panose="020B0803030403020204" pitchFamily="34" charset="0"/>
                <a:ea typeface="+mn-ea"/>
                <a:cs typeface="+mn-cs"/>
              </a:defRPr>
            </a:lvl6pPr>
            <a:lvl7pPr marL="2971726"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latin typeface="+mn-lt"/>
              </a:rPr>
              <a:t>Cement plug are used to cement the annulus. Seat gently, do not exceed maximum internal pressure of the casing. </a:t>
            </a:r>
            <a:br>
              <a:rPr lang="en-GB" sz="1600" dirty="0">
                <a:latin typeface="+mn-lt"/>
              </a:rPr>
            </a:br>
            <a:r>
              <a:rPr lang="en-GB" sz="1600" dirty="0">
                <a:latin typeface="+mn-lt"/>
              </a:rPr>
              <a:t>50 bars and 55 m3 cement were necessary to cement the annulus. The fiberglass casing required “chaining down” </a:t>
            </a:r>
            <a:br>
              <a:rPr lang="en-GB" sz="1600" dirty="0">
                <a:latin typeface="+mn-lt"/>
              </a:rPr>
            </a:br>
            <a:r>
              <a:rPr lang="en-GB" sz="1600" dirty="0">
                <a:latin typeface="+mn-lt"/>
              </a:rPr>
              <a:t>due to differential densities(mud 1,2 and cement 1,6-1,8 kg/dm3).</a:t>
            </a:r>
          </a:p>
        </p:txBody>
      </p:sp>
      <p:pic>
        <p:nvPicPr>
          <p:cNvPr id="4" name="Picture 3" descr="A picture containing indoor, table&#10;&#10;Description automatically generated">
            <a:extLst>
              <a:ext uri="{FF2B5EF4-FFF2-40B4-BE49-F238E27FC236}">
                <a16:creationId xmlns:a16="http://schemas.microsoft.com/office/drawing/2014/main" id="{04FC85CE-ACA7-49BA-B2CF-34C53034F3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9" y="2206101"/>
            <a:ext cx="3868269" cy="2901202"/>
          </a:xfrm>
          <a:prstGeom prst="rect">
            <a:avLst/>
          </a:prstGeom>
        </p:spPr>
      </p:pic>
      <p:pic>
        <p:nvPicPr>
          <p:cNvPr id="9" name="Picture 8" descr="A picture containing sky, outdoor, ground, truck&#10;&#10;Description automatically generated">
            <a:extLst>
              <a:ext uri="{FF2B5EF4-FFF2-40B4-BE49-F238E27FC236}">
                <a16:creationId xmlns:a16="http://schemas.microsoft.com/office/drawing/2014/main" id="{8D55269A-405C-4D25-8B70-3184767684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3030" y="2206781"/>
            <a:ext cx="3867363" cy="2900522"/>
          </a:xfrm>
          <a:prstGeom prst="rect">
            <a:avLst/>
          </a:prstGeom>
        </p:spPr>
      </p:pic>
    </p:spTree>
    <p:extLst>
      <p:ext uri="{BB962C8B-B14F-4D97-AF65-F5344CB8AC3E}">
        <p14:creationId xmlns:p14="http://schemas.microsoft.com/office/powerpoint/2010/main" val="1312696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F4D2BD0-A2E7-4DD3-98BB-E7EDE5130779}"/>
              </a:ext>
            </a:extLst>
          </p:cNvPr>
          <p:cNvSpPr>
            <a:spLocks noGrp="1"/>
          </p:cNvSpPr>
          <p:nvPr>
            <p:ph type="title"/>
          </p:nvPr>
        </p:nvSpPr>
        <p:spPr/>
        <p:txBody>
          <a:bodyPr/>
          <a:lstStyle/>
          <a:p>
            <a:endParaRPr lang="en-US" dirty="0"/>
          </a:p>
        </p:txBody>
      </p:sp>
      <p:sp>
        <p:nvSpPr>
          <p:cNvPr id="4" name="Content Placeholder 3">
            <a:extLst>
              <a:ext uri="{FF2B5EF4-FFF2-40B4-BE49-F238E27FC236}">
                <a16:creationId xmlns:a16="http://schemas.microsoft.com/office/drawing/2014/main" id="{B5E620E5-7C51-48EF-ACAA-F50CEB75FF9D}"/>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Otherwise use bullets and the [tab] key to increase indent of bulleted lists up to three levels.</a:t>
            </a:r>
          </a:p>
          <a:p>
            <a:endParaRPr lang="en-GB" dirty="0"/>
          </a:p>
          <a:p>
            <a:r>
              <a:rPr lang="en-GB" dirty="0"/>
              <a:t>Level 1 bulleted text</a:t>
            </a:r>
          </a:p>
          <a:p>
            <a:pPr lvl="1"/>
            <a:r>
              <a:rPr lang="en-GB" dirty="0"/>
              <a:t>Level 2 bulleted text</a:t>
            </a:r>
          </a:p>
          <a:p>
            <a:pPr lvl="2"/>
            <a:r>
              <a:rPr lang="en-GB" dirty="0"/>
              <a:t>Level 3 bulleted text</a:t>
            </a:r>
          </a:p>
        </p:txBody>
      </p:sp>
      <p:sp>
        <p:nvSpPr>
          <p:cNvPr id="18" name="Picture Placeholder 17">
            <a:extLst>
              <a:ext uri="{FF2B5EF4-FFF2-40B4-BE49-F238E27FC236}">
                <a16:creationId xmlns:a16="http://schemas.microsoft.com/office/drawing/2014/main" id="{7C14EB24-8CE5-40F2-854A-A7F53E885B99}"/>
              </a:ext>
            </a:extLst>
          </p:cNvPr>
          <p:cNvSpPr>
            <a:spLocks noGrp="1"/>
          </p:cNvSpPr>
          <p:nvPr>
            <p:ph type="pic" sz="quarter" idx="14"/>
          </p:nvPr>
        </p:nvSpPr>
        <p:spPr>
          <a:xfrm>
            <a:off x="6324600" y="0"/>
            <a:ext cx="5867399" cy="6858000"/>
          </a:xfrm>
        </p:spPr>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5"/>
          </p:nvPr>
        </p:nvSpPr>
        <p:spPr>
          <a:xfrm>
            <a:off x="8534399" y="6400800"/>
            <a:ext cx="2743200" cy="82325"/>
          </a:xfrm>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6"/>
          </p:nvPr>
        </p:nvSpPr>
        <p:spPr>
          <a:xfrm>
            <a:off x="914400" y="6400800"/>
            <a:ext cx="1861264" cy="82325"/>
          </a:xfrm>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7"/>
          </p:nvPr>
        </p:nvSpPr>
        <p:spPr>
          <a:xfrm>
            <a:off x="11277601" y="6400800"/>
            <a:ext cx="457200" cy="82325"/>
          </a:xfrm>
        </p:spPr>
        <p:txBody>
          <a:bodyPr/>
          <a:lstStyle/>
          <a:p>
            <a:fld id="{A3780DC7-88EF-4BF2-8AC4-A5E9961F4A72}" type="slidenum">
              <a:rPr lang="en-US" smtClean="0"/>
              <a:pPr/>
              <a:t>21</a:t>
            </a:fld>
            <a:endParaRPr lang="en-US" dirty="0"/>
          </a:p>
        </p:txBody>
      </p:sp>
      <p:sp>
        <p:nvSpPr>
          <p:cNvPr id="9" name="Text Placeholder 8">
            <a:extLst>
              <a:ext uri="{FF2B5EF4-FFF2-40B4-BE49-F238E27FC236}">
                <a16:creationId xmlns:a16="http://schemas.microsoft.com/office/drawing/2014/main" id="{8EA8E431-4E0B-44E9-AAF7-14070AE024A2}"/>
              </a:ext>
            </a:extLst>
          </p:cNvPr>
          <p:cNvSpPr>
            <a:spLocks noGrp="1"/>
          </p:cNvSpPr>
          <p:nvPr>
            <p:ph type="body" sz="quarter" idx="11"/>
          </p:nvPr>
        </p:nvSpPr>
        <p:spPr/>
        <p:txBody>
          <a:bodyPr/>
          <a:lstStyle/>
          <a:p>
            <a:endParaRPr lang="en-US" dirty="0"/>
          </a:p>
        </p:txBody>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7327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DB60E164-3307-4B0F-9FA0-625301505A0C}"/>
              </a:ext>
            </a:extLst>
          </p:cNvPr>
          <p:cNvSpPr>
            <a:spLocks noGrp="1"/>
          </p:cNvSpPr>
          <p:nvPr>
            <p:ph type="pic" sz="quarter" idx="14"/>
          </p:nvPr>
        </p:nvSpPr>
        <p:spPr/>
      </p:sp>
      <p:sp>
        <p:nvSpPr>
          <p:cNvPr id="11" name="Picture Placeholder 10">
            <a:extLst>
              <a:ext uri="{FF2B5EF4-FFF2-40B4-BE49-F238E27FC236}">
                <a16:creationId xmlns:a16="http://schemas.microsoft.com/office/drawing/2014/main" id="{C29B378D-E6CF-4950-B506-17049FF17A9F}"/>
              </a:ext>
            </a:extLst>
          </p:cNvPr>
          <p:cNvSpPr>
            <a:spLocks noGrp="1"/>
          </p:cNvSpPr>
          <p:nvPr>
            <p:ph type="pic" sz="quarter" idx="18"/>
          </p:nvPr>
        </p:nvSpPr>
        <p:spPr/>
      </p:sp>
      <p:sp>
        <p:nvSpPr>
          <p:cNvPr id="2" name="Title 1">
            <a:extLst>
              <a:ext uri="{FF2B5EF4-FFF2-40B4-BE49-F238E27FC236}">
                <a16:creationId xmlns:a16="http://schemas.microsoft.com/office/drawing/2014/main" id="{EB01B1BD-FF9B-4AF1-BA13-6E3B9E16969C}"/>
              </a:ext>
            </a:extLst>
          </p:cNvPr>
          <p:cNvSpPr>
            <a:spLocks noGrp="1"/>
          </p:cNvSpPr>
          <p:nvPr>
            <p:ph type="title"/>
          </p:nvPr>
        </p:nvSpPr>
        <p:spPr/>
        <p:txBody>
          <a:bodyPr/>
          <a:lstStyle/>
          <a:p>
            <a:endParaRPr lang="en-US" dirty="0"/>
          </a:p>
        </p:txBody>
      </p:sp>
      <p:sp>
        <p:nvSpPr>
          <p:cNvPr id="4" name="Content Placeholder 3">
            <a:extLst>
              <a:ext uri="{FF2B5EF4-FFF2-40B4-BE49-F238E27FC236}">
                <a16:creationId xmlns:a16="http://schemas.microsoft.com/office/drawing/2014/main" id="{B5E620E5-7C51-48EF-ACAA-F50CEB75FF9D}"/>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Otherwise use bullets and the [tab] key to increase indent of bulleted lists up to three levels.</a:t>
            </a:r>
          </a:p>
          <a:p>
            <a:endParaRPr lang="en-GB" dirty="0"/>
          </a:p>
          <a:p>
            <a:r>
              <a:rPr lang="en-GB" dirty="0"/>
              <a:t>Level 1 bulleted text</a:t>
            </a:r>
          </a:p>
          <a:p>
            <a:pPr lvl="1"/>
            <a:r>
              <a:rPr lang="en-GB" dirty="0"/>
              <a:t>Level 2 bulleted text</a:t>
            </a:r>
          </a:p>
          <a:p>
            <a:pPr lvl="2"/>
            <a:r>
              <a:rPr lang="en-GB" dirty="0"/>
              <a:t>Level 3 bulleted text</a:t>
            </a:r>
          </a:p>
        </p:txBody>
      </p:sp>
      <p:sp>
        <p:nvSpPr>
          <p:cNvPr id="3" name="Text Placeholder 2">
            <a:extLst>
              <a:ext uri="{FF2B5EF4-FFF2-40B4-BE49-F238E27FC236}">
                <a16:creationId xmlns:a16="http://schemas.microsoft.com/office/drawing/2014/main" id="{33FAA54A-10C5-4BD8-A4FD-5E32101FFE8C}"/>
              </a:ext>
            </a:extLst>
          </p:cNvPr>
          <p:cNvSpPr>
            <a:spLocks noGrp="1"/>
          </p:cNvSpPr>
          <p:nvPr>
            <p:ph type="body" sz="quarter" idx="11"/>
          </p:nvPr>
        </p:nvSpPr>
        <p:spPr/>
        <p:txBody>
          <a:bodyPr/>
          <a:lstStyle/>
          <a:p>
            <a:endParaRPr lang="en-US"/>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5"/>
          </p:nvPr>
        </p:nvSpPr>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6"/>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7"/>
          </p:nvPr>
        </p:nvSpPr>
        <p:spPr/>
        <p:txBody>
          <a:bodyPr/>
          <a:lstStyle/>
          <a:p>
            <a:fld id="{A3780DC7-88EF-4BF2-8AC4-A5E9961F4A72}" type="slidenum">
              <a:rPr lang="en-US" smtClean="0"/>
              <a:pPr/>
              <a:t>22</a:t>
            </a:fld>
            <a:endParaRPr lang="en-US" dirty="0"/>
          </a:p>
        </p:txBody>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2070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AF4AFA3A-FF0D-4E64-9591-26B385C8E78B}"/>
              </a:ext>
            </a:extLst>
          </p:cNvPr>
          <p:cNvSpPr>
            <a:spLocks noGrp="1"/>
          </p:cNvSpPr>
          <p:nvPr>
            <p:ph type="pic" sz="quarter" idx="18"/>
          </p:nvPr>
        </p:nvSpPr>
        <p:spPr/>
      </p:sp>
      <p:sp>
        <p:nvSpPr>
          <p:cNvPr id="8" name="Title 7">
            <a:extLst>
              <a:ext uri="{FF2B5EF4-FFF2-40B4-BE49-F238E27FC236}">
                <a16:creationId xmlns:a16="http://schemas.microsoft.com/office/drawing/2014/main" id="{70C222D4-6714-4299-9B54-2EB5A544542F}"/>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id="{B5E620E5-7C51-48EF-ACAA-F50CEB75FF9D}"/>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Otherwise use bullets and the [tab] key to increase indent of bulleted lists up to three levels.</a:t>
            </a:r>
          </a:p>
          <a:p>
            <a:endParaRPr lang="en-GB" dirty="0"/>
          </a:p>
          <a:p>
            <a:r>
              <a:rPr lang="en-GB" dirty="0"/>
              <a:t>Level 1 bulleted text</a:t>
            </a:r>
          </a:p>
          <a:p>
            <a:pPr lvl="1"/>
            <a:r>
              <a:rPr lang="en-GB" dirty="0"/>
              <a:t>Level 2 bulleted text</a:t>
            </a:r>
          </a:p>
          <a:p>
            <a:pPr lvl="2"/>
            <a:r>
              <a:rPr lang="en-GB" dirty="0"/>
              <a:t>Level 3 bulleted text</a:t>
            </a:r>
          </a:p>
        </p:txBody>
      </p:sp>
      <p:sp>
        <p:nvSpPr>
          <p:cNvPr id="9" name="Text Placeholder 8">
            <a:extLst>
              <a:ext uri="{FF2B5EF4-FFF2-40B4-BE49-F238E27FC236}">
                <a16:creationId xmlns:a16="http://schemas.microsoft.com/office/drawing/2014/main" id="{72406825-8C54-4048-92DA-A13B89AF94E5}"/>
              </a:ext>
            </a:extLst>
          </p:cNvPr>
          <p:cNvSpPr>
            <a:spLocks noGrp="1"/>
          </p:cNvSpPr>
          <p:nvPr>
            <p:ph type="body" sz="quarter" idx="11"/>
          </p:nvPr>
        </p:nvSpPr>
        <p:spPr/>
        <p:txBody>
          <a:bodyPr/>
          <a:lstStyle/>
          <a:p>
            <a:endParaRPr lang="en-US"/>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5"/>
          </p:nvPr>
        </p:nvSpPr>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6"/>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7"/>
          </p:nvPr>
        </p:nvSpPr>
        <p:spPr/>
        <p:txBody>
          <a:bodyPr/>
          <a:lstStyle/>
          <a:p>
            <a:fld id="{A3780DC7-88EF-4BF2-8AC4-A5E9961F4A72}" type="slidenum">
              <a:rPr lang="en-US" smtClean="0"/>
              <a:pPr/>
              <a:t>23</a:t>
            </a:fld>
            <a:endParaRPr lang="en-US" dirty="0"/>
          </a:p>
        </p:txBody>
      </p:sp>
      <p:sp>
        <p:nvSpPr>
          <p:cNvPr id="13" name="Text Placeholder 12">
            <a:extLst>
              <a:ext uri="{FF2B5EF4-FFF2-40B4-BE49-F238E27FC236}">
                <a16:creationId xmlns:a16="http://schemas.microsoft.com/office/drawing/2014/main" id="{6A7C0048-D75C-4F27-8BDC-98645C1B99E4}"/>
              </a:ext>
            </a:extLst>
          </p:cNvPr>
          <p:cNvSpPr>
            <a:spLocks noGrp="1"/>
          </p:cNvSpPr>
          <p:nvPr>
            <p:ph type="body" sz="quarter" idx="23"/>
          </p:nvPr>
        </p:nvSpPr>
        <p:spPr/>
        <p:txBody>
          <a:bodyPr/>
          <a:lstStyle/>
          <a:p>
            <a:endParaRPr lang="en-US"/>
          </a:p>
        </p:txBody>
      </p:sp>
      <p:sp>
        <p:nvSpPr>
          <p:cNvPr id="14" name="Text Placeholder 13">
            <a:extLst>
              <a:ext uri="{FF2B5EF4-FFF2-40B4-BE49-F238E27FC236}">
                <a16:creationId xmlns:a16="http://schemas.microsoft.com/office/drawing/2014/main" id="{5D4A7FF6-47FC-4FAA-B485-FA1E7191B53F}"/>
              </a:ext>
            </a:extLst>
          </p:cNvPr>
          <p:cNvSpPr>
            <a:spLocks noGrp="1"/>
          </p:cNvSpPr>
          <p:nvPr>
            <p:ph type="body" sz="quarter" idx="24"/>
          </p:nvPr>
        </p:nvSpPr>
        <p:spPr/>
        <p:txBody>
          <a:bodyPr/>
          <a:lstStyle/>
          <a:p>
            <a:endParaRPr lang="en-US"/>
          </a:p>
        </p:txBody>
      </p:sp>
      <p:sp>
        <p:nvSpPr>
          <p:cNvPr id="15" name="Text Placeholder 14">
            <a:extLst>
              <a:ext uri="{FF2B5EF4-FFF2-40B4-BE49-F238E27FC236}">
                <a16:creationId xmlns:a16="http://schemas.microsoft.com/office/drawing/2014/main" id="{FB65DE3F-A893-4108-B92B-BE29BA764F5A}"/>
              </a:ext>
            </a:extLst>
          </p:cNvPr>
          <p:cNvSpPr>
            <a:spLocks noGrp="1"/>
          </p:cNvSpPr>
          <p:nvPr>
            <p:ph type="body" sz="quarter" idx="28"/>
          </p:nvPr>
        </p:nvSpPr>
        <p:spPr/>
        <p:txBody>
          <a:bodyPr/>
          <a:lstStyle/>
          <a:p>
            <a:endParaRPr lang="en-US"/>
          </a:p>
        </p:txBody>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577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1E544430-6CB1-402E-9BC5-3DC8DBFFDB1D}"/>
              </a:ext>
            </a:extLst>
          </p:cNvPr>
          <p:cNvSpPr>
            <a:spLocks noGrp="1"/>
          </p:cNvSpPr>
          <p:nvPr>
            <p:ph type="pic" sz="quarter" idx="14"/>
          </p:nvPr>
        </p:nvSpPr>
        <p:spPr/>
      </p:sp>
      <p:sp>
        <p:nvSpPr>
          <p:cNvPr id="15" name="Title 14">
            <a:extLst>
              <a:ext uri="{FF2B5EF4-FFF2-40B4-BE49-F238E27FC236}">
                <a16:creationId xmlns:a16="http://schemas.microsoft.com/office/drawing/2014/main" id="{202593E6-9245-4F73-9681-AE3989CD08FC}"/>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id="{B5E620E5-7C51-48EF-ACAA-F50CEB75FF9D}"/>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Otherwise use bullets and the [tab] key to increase indent of bulleted lists up to three levels.</a:t>
            </a:r>
          </a:p>
          <a:p>
            <a:endParaRPr lang="en-GB" dirty="0"/>
          </a:p>
          <a:p>
            <a:r>
              <a:rPr lang="en-GB" dirty="0"/>
              <a:t>Level 1 bulleted text</a:t>
            </a:r>
          </a:p>
          <a:p>
            <a:pPr lvl="1"/>
            <a:r>
              <a:rPr lang="en-GB" dirty="0"/>
              <a:t>Level 2 bulleted text</a:t>
            </a:r>
          </a:p>
          <a:p>
            <a:pPr lvl="2"/>
            <a:r>
              <a:rPr lang="en-GB" dirty="0"/>
              <a:t>Level 3 bulleted text</a:t>
            </a:r>
          </a:p>
        </p:txBody>
      </p:sp>
      <p:sp>
        <p:nvSpPr>
          <p:cNvPr id="16" name="Text Placeholder 15">
            <a:extLst>
              <a:ext uri="{FF2B5EF4-FFF2-40B4-BE49-F238E27FC236}">
                <a16:creationId xmlns:a16="http://schemas.microsoft.com/office/drawing/2014/main" id="{DB5271F4-B74C-478D-84AD-E8C860DE84A9}"/>
              </a:ext>
            </a:extLst>
          </p:cNvPr>
          <p:cNvSpPr>
            <a:spLocks noGrp="1"/>
          </p:cNvSpPr>
          <p:nvPr>
            <p:ph type="body" sz="quarter" idx="11"/>
          </p:nvPr>
        </p:nvSpPr>
        <p:spPr/>
        <p:txBody>
          <a:bodyPr/>
          <a:lstStyle/>
          <a:p>
            <a:endParaRPr lang="en-US"/>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5"/>
          </p:nvPr>
        </p:nvSpPr>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6"/>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7"/>
          </p:nvPr>
        </p:nvSpPr>
        <p:spPr/>
        <p:txBody>
          <a:bodyPr/>
          <a:lstStyle/>
          <a:p>
            <a:fld id="{A3780DC7-88EF-4BF2-8AC4-A5E9961F4A72}" type="slidenum">
              <a:rPr lang="en-US" smtClean="0"/>
              <a:pPr/>
              <a:t>24</a:t>
            </a:fld>
            <a:endParaRPr lang="en-US" dirty="0"/>
          </a:p>
        </p:txBody>
      </p:sp>
      <p:sp>
        <p:nvSpPr>
          <p:cNvPr id="20" name="Picture Placeholder 19">
            <a:extLst>
              <a:ext uri="{FF2B5EF4-FFF2-40B4-BE49-F238E27FC236}">
                <a16:creationId xmlns:a16="http://schemas.microsoft.com/office/drawing/2014/main" id="{3ACA4592-EDF1-40DF-BE53-F732AF51197F}"/>
              </a:ext>
            </a:extLst>
          </p:cNvPr>
          <p:cNvSpPr>
            <a:spLocks noGrp="1"/>
          </p:cNvSpPr>
          <p:nvPr>
            <p:ph type="pic" sz="quarter" idx="19"/>
          </p:nvPr>
        </p:nvSpPr>
        <p:spPr/>
      </p:sp>
      <p:sp>
        <p:nvSpPr>
          <p:cNvPr id="18" name="Picture Placeholder 17">
            <a:extLst>
              <a:ext uri="{FF2B5EF4-FFF2-40B4-BE49-F238E27FC236}">
                <a16:creationId xmlns:a16="http://schemas.microsoft.com/office/drawing/2014/main" id="{D5B53A89-BAFF-4C99-9EE7-0A696DCDB89E}"/>
              </a:ext>
            </a:extLst>
          </p:cNvPr>
          <p:cNvSpPr>
            <a:spLocks noGrp="1"/>
          </p:cNvSpPr>
          <p:nvPr>
            <p:ph type="pic" sz="quarter" idx="18"/>
          </p:nvPr>
        </p:nvSpPr>
        <p:spPr/>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0761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455CFAC2-6339-40FE-98AC-47BCE1C6225D}"/>
              </a:ext>
            </a:extLst>
          </p:cNvPr>
          <p:cNvSpPr>
            <a:spLocks noGrp="1"/>
          </p:cNvSpPr>
          <p:nvPr>
            <p:ph type="pic" sz="quarter" idx="14"/>
          </p:nvPr>
        </p:nvSpPr>
        <p:spPr/>
      </p:sp>
      <p:sp>
        <p:nvSpPr>
          <p:cNvPr id="2" name="Title 1">
            <a:extLst>
              <a:ext uri="{FF2B5EF4-FFF2-40B4-BE49-F238E27FC236}">
                <a16:creationId xmlns:a16="http://schemas.microsoft.com/office/drawing/2014/main" id="{DD637F57-C25B-4D04-B81D-710A5A2BED5F}"/>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id="{B5E620E5-7C51-48EF-ACAA-F50CEB75FF9D}"/>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Otherwise use bullets and the [tab] key to increase indent of bulleted lists up to three levels.</a:t>
            </a:r>
          </a:p>
          <a:p>
            <a:endParaRPr lang="en-GB" dirty="0"/>
          </a:p>
          <a:p>
            <a:r>
              <a:rPr lang="en-GB" dirty="0"/>
              <a:t>Level 1 bulleted text</a:t>
            </a:r>
          </a:p>
          <a:p>
            <a:pPr lvl="1"/>
            <a:r>
              <a:rPr lang="en-GB" dirty="0"/>
              <a:t>Level 2 bulleted text</a:t>
            </a:r>
          </a:p>
          <a:p>
            <a:pPr lvl="2"/>
            <a:r>
              <a:rPr lang="en-GB" dirty="0"/>
              <a:t>Level 3 bulleted text</a:t>
            </a:r>
          </a:p>
        </p:txBody>
      </p:sp>
      <p:sp>
        <p:nvSpPr>
          <p:cNvPr id="3" name="Text Placeholder 2">
            <a:extLst>
              <a:ext uri="{FF2B5EF4-FFF2-40B4-BE49-F238E27FC236}">
                <a16:creationId xmlns:a16="http://schemas.microsoft.com/office/drawing/2014/main" id="{0DA70B42-91E3-4F53-9310-A4CC7FDA1BDB}"/>
              </a:ext>
            </a:extLst>
          </p:cNvPr>
          <p:cNvSpPr>
            <a:spLocks noGrp="1"/>
          </p:cNvSpPr>
          <p:nvPr>
            <p:ph type="body" sz="quarter" idx="11"/>
          </p:nvPr>
        </p:nvSpPr>
        <p:spPr/>
        <p:txBody>
          <a:bodyPr/>
          <a:lstStyle/>
          <a:p>
            <a:endParaRPr lang="en-US"/>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5"/>
          </p:nvPr>
        </p:nvSpPr>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6"/>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7"/>
          </p:nvPr>
        </p:nvSpPr>
        <p:spPr/>
        <p:txBody>
          <a:bodyPr/>
          <a:lstStyle/>
          <a:p>
            <a:fld id="{A3780DC7-88EF-4BF2-8AC4-A5E9961F4A72}" type="slidenum">
              <a:rPr lang="en-US" smtClean="0"/>
              <a:pPr/>
              <a:t>25</a:t>
            </a:fld>
            <a:endParaRPr lang="en-US" dirty="0"/>
          </a:p>
        </p:txBody>
      </p:sp>
      <p:sp>
        <p:nvSpPr>
          <p:cNvPr id="9" name="Picture Placeholder 8">
            <a:extLst>
              <a:ext uri="{FF2B5EF4-FFF2-40B4-BE49-F238E27FC236}">
                <a16:creationId xmlns:a16="http://schemas.microsoft.com/office/drawing/2014/main" id="{13EDBDFA-6A98-4829-AE2E-9AC72C9E5ADA}"/>
              </a:ext>
            </a:extLst>
          </p:cNvPr>
          <p:cNvSpPr>
            <a:spLocks noGrp="1"/>
          </p:cNvSpPr>
          <p:nvPr>
            <p:ph type="pic" sz="quarter" idx="18"/>
          </p:nvPr>
        </p:nvSpPr>
        <p:spPr/>
      </p:sp>
      <p:sp>
        <p:nvSpPr>
          <p:cNvPr id="10" name="Text Placeholder 9">
            <a:extLst>
              <a:ext uri="{FF2B5EF4-FFF2-40B4-BE49-F238E27FC236}">
                <a16:creationId xmlns:a16="http://schemas.microsoft.com/office/drawing/2014/main" id="{1E0A098F-E300-45F7-B086-7FEB364308CE}"/>
              </a:ext>
            </a:extLst>
          </p:cNvPr>
          <p:cNvSpPr>
            <a:spLocks noGrp="1"/>
          </p:cNvSpPr>
          <p:nvPr>
            <p:ph type="body" sz="quarter" idx="23"/>
          </p:nvPr>
        </p:nvSpPr>
        <p:spPr/>
        <p:txBody>
          <a:bodyPr/>
          <a:lstStyle/>
          <a:p>
            <a:endParaRPr lang="en-US" dirty="0"/>
          </a:p>
        </p:txBody>
      </p:sp>
      <p:sp>
        <p:nvSpPr>
          <p:cNvPr id="11" name="Text Placeholder 10">
            <a:extLst>
              <a:ext uri="{FF2B5EF4-FFF2-40B4-BE49-F238E27FC236}">
                <a16:creationId xmlns:a16="http://schemas.microsoft.com/office/drawing/2014/main" id="{9D3F17FD-4275-4BC3-A2C7-A12549B0CC2B}"/>
              </a:ext>
            </a:extLst>
          </p:cNvPr>
          <p:cNvSpPr>
            <a:spLocks noGrp="1"/>
          </p:cNvSpPr>
          <p:nvPr>
            <p:ph type="body" sz="quarter" idx="24"/>
          </p:nvPr>
        </p:nvSpPr>
        <p:spPr/>
        <p:txBody>
          <a:bodyPr/>
          <a:lstStyle/>
          <a:p>
            <a:endParaRPr lang="en-US"/>
          </a:p>
        </p:txBody>
      </p:sp>
      <p:sp>
        <p:nvSpPr>
          <p:cNvPr id="12" name="Text Placeholder 11">
            <a:extLst>
              <a:ext uri="{FF2B5EF4-FFF2-40B4-BE49-F238E27FC236}">
                <a16:creationId xmlns:a16="http://schemas.microsoft.com/office/drawing/2014/main" id="{5636F18C-7CE9-45AD-AC24-F99500BC7334}"/>
              </a:ext>
            </a:extLst>
          </p:cNvPr>
          <p:cNvSpPr>
            <a:spLocks noGrp="1"/>
          </p:cNvSpPr>
          <p:nvPr>
            <p:ph type="body" sz="quarter" idx="28"/>
          </p:nvPr>
        </p:nvSpPr>
        <p:spPr/>
        <p:txBody>
          <a:bodyPr/>
          <a:lstStyle/>
          <a:p>
            <a:endParaRPr lang="en-US" dirty="0"/>
          </a:p>
        </p:txBody>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0615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Picture Placeholder 58">
            <a:extLst>
              <a:ext uri="{FF2B5EF4-FFF2-40B4-BE49-F238E27FC236}">
                <a16:creationId xmlns:a16="http://schemas.microsoft.com/office/drawing/2014/main" id="{7E092761-9DF9-4735-B5DA-DC332E9CDEAD}"/>
              </a:ext>
            </a:extLst>
          </p:cNvPr>
          <p:cNvSpPr>
            <a:spLocks noGrp="1"/>
          </p:cNvSpPr>
          <p:nvPr>
            <p:ph type="pic" sz="quarter" idx="14"/>
          </p:nvPr>
        </p:nvSpPr>
        <p:spPr/>
      </p:sp>
      <p:sp>
        <p:nvSpPr>
          <p:cNvPr id="11" name="Title 10">
            <a:extLst>
              <a:ext uri="{FF2B5EF4-FFF2-40B4-BE49-F238E27FC236}">
                <a16:creationId xmlns:a16="http://schemas.microsoft.com/office/drawing/2014/main" id="{FD9AE66E-7C54-43B6-BF99-05A1D75E9076}"/>
              </a:ext>
            </a:extLst>
          </p:cNvPr>
          <p:cNvSpPr>
            <a:spLocks noGrp="1"/>
          </p:cNvSpPr>
          <p:nvPr>
            <p:ph type="title"/>
          </p:nvPr>
        </p:nvSpPr>
        <p:spPr/>
        <p:txBody>
          <a:bodyPr/>
          <a:lstStyle/>
          <a:p>
            <a:endParaRPr lang="en-US" dirty="0"/>
          </a:p>
        </p:txBody>
      </p:sp>
      <p:sp>
        <p:nvSpPr>
          <p:cNvPr id="21" name="Content Placeholder 20">
            <a:extLst>
              <a:ext uri="{FF2B5EF4-FFF2-40B4-BE49-F238E27FC236}">
                <a16:creationId xmlns:a16="http://schemas.microsoft.com/office/drawing/2014/main" id="{E33194B1-B436-40A1-9D2F-3AC06BA28D95}"/>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22" name="Content Placeholder 21">
            <a:extLst>
              <a:ext uri="{FF2B5EF4-FFF2-40B4-BE49-F238E27FC236}">
                <a16:creationId xmlns:a16="http://schemas.microsoft.com/office/drawing/2014/main" id="{CE1800DB-38EA-4FCB-A3AD-4E577159A2C5}"/>
              </a:ext>
            </a:extLst>
          </p:cNvPr>
          <p:cNvSpPr>
            <a:spLocks noGrp="1"/>
          </p:cNvSpPr>
          <p:nvPr>
            <p:ph sz="quarter" idx="13"/>
          </p:nvPr>
        </p:nvSpPr>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7" name="Date Placeholder 6">
            <a:extLst>
              <a:ext uri="{FF2B5EF4-FFF2-40B4-BE49-F238E27FC236}">
                <a16:creationId xmlns:a16="http://schemas.microsoft.com/office/drawing/2014/main" id="{46873A16-D4EC-4B9C-82F4-1D6242C06EBD}"/>
              </a:ext>
            </a:extLst>
          </p:cNvPr>
          <p:cNvSpPr>
            <a:spLocks noGrp="1"/>
          </p:cNvSpPr>
          <p:nvPr>
            <p:ph type="dt" sz="half" idx="15"/>
          </p:nvPr>
        </p:nvSpPr>
        <p:spPr>
          <a:xfrm>
            <a:off x="8534399" y="6400800"/>
            <a:ext cx="2743200" cy="82325"/>
          </a:xfrm>
        </p:spPr>
        <p:txBody>
          <a:bodyPr/>
          <a:lstStyle/>
          <a:p>
            <a:r>
              <a:rPr lang="en-US"/>
              <a:t>Presentation Name – </a:t>
            </a:r>
            <a:fld id="{3231DE8A-0F33-4C08-A601-BD925C100A3D}" type="datetime1">
              <a:rPr lang="en-US" smtClean="0"/>
              <a:pPr/>
              <a:t>3/1/2022</a:t>
            </a:fld>
            <a:endParaRPr lang="en-US" dirty="0"/>
          </a:p>
        </p:txBody>
      </p:sp>
      <p:sp>
        <p:nvSpPr>
          <p:cNvPr id="8" name="Footer Placeholder 7">
            <a:extLst>
              <a:ext uri="{FF2B5EF4-FFF2-40B4-BE49-F238E27FC236}">
                <a16:creationId xmlns:a16="http://schemas.microsoft.com/office/drawing/2014/main" id="{32013DB1-BA41-40AA-9591-7D30759410A0}"/>
              </a:ext>
            </a:extLst>
          </p:cNvPr>
          <p:cNvSpPr>
            <a:spLocks noGrp="1"/>
          </p:cNvSpPr>
          <p:nvPr>
            <p:ph type="ftr" sz="quarter" idx="16"/>
          </p:nvPr>
        </p:nvSpPr>
        <p:spPr>
          <a:xfrm>
            <a:off x="914400" y="6400800"/>
            <a:ext cx="1861264" cy="82325"/>
          </a:xfrm>
        </p:spPr>
        <p:txBody>
          <a:bodyPr/>
          <a:lstStyle/>
          <a:p>
            <a:r>
              <a:rPr lang="en-US" dirty="0"/>
              <a:t>© 2021 NOV Inc. All rights reserved.</a:t>
            </a:r>
          </a:p>
        </p:txBody>
      </p:sp>
      <p:sp>
        <p:nvSpPr>
          <p:cNvPr id="9" name="Slide Number Placeholder 8">
            <a:extLst>
              <a:ext uri="{FF2B5EF4-FFF2-40B4-BE49-F238E27FC236}">
                <a16:creationId xmlns:a16="http://schemas.microsoft.com/office/drawing/2014/main" id="{C9366D64-FD4C-498F-B129-6BD847A9CFB4}"/>
              </a:ext>
            </a:extLst>
          </p:cNvPr>
          <p:cNvSpPr>
            <a:spLocks noGrp="1"/>
          </p:cNvSpPr>
          <p:nvPr>
            <p:ph type="sldNum" sz="quarter" idx="17"/>
          </p:nvPr>
        </p:nvSpPr>
        <p:spPr>
          <a:xfrm>
            <a:off x="11277601" y="6400800"/>
            <a:ext cx="457200" cy="82325"/>
          </a:xfrm>
        </p:spPr>
        <p:txBody>
          <a:bodyPr/>
          <a:lstStyle/>
          <a:p>
            <a:fld id="{A3780DC7-88EF-4BF2-8AC4-A5E9961F4A72}" type="slidenum">
              <a:rPr lang="en-US" smtClean="0"/>
              <a:pPr/>
              <a:t>26</a:t>
            </a:fld>
            <a:endParaRPr lang="en-US" dirty="0"/>
          </a:p>
        </p:txBody>
      </p:sp>
      <p:sp>
        <p:nvSpPr>
          <p:cNvPr id="12" name="Text Placeholder 11">
            <a:extLst>
              <a:ext uri="{FF2B5EF4-FFF2-40B4-BE49-F238E27FC236}">
                <a16:creationId xmlns:a16="http://schemas.microsoft.com/office/drawing/2014/main" id="{06617F9C-ADDA-44BA-A0CA-1DA7902381C4}"/>
              </a:ext>
            </a:extLst>
          </p:cNvPr>
          <p:cNvSpPr>
            <a:spLocks noGrp="1"/>
          </p:cNvSpPr>
          <p:nvPr>
            <p:ph type="body" sz="quarter" idx="11"/>
          </p:nvPr>
        </p:nvSpPr>
        <p:spPr/>
        <p:txBody>
          <a:bodyPr/>
          <a:lstStyle/>
          <a:p>
            <a:endParaRPr lang="en-US" dirty="0"/>
          </a:p>
        </p:txBody>
      </p:sp>
    </p:spTree>
    <p:extLst>
      <p:ext uri="{BB962C8B-B14F-4D97-AF65-F5344CB8AC3E}">
        <p14:creationId xmlns:p14="http://schemas.microsoft.com/office/powerpoint/2010/main" val="4293918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78E1C056-5D46-4737-9DA0-40B198406EB5}"/>
              </a:ext>
            </a:extLst>
          </p:cNvPr>
          <p:cNvSpPr>
            <a:spLocks noGrp="1"/>
          </p:cNvSpPr>
          <p:nvPr>
            <p:ph type="pic" sz="quarter" idx="14"/>
          </p:nvPr>
        </p:nvSpPr>
        <p:spPr/>
      </p:sp>
      <p:sp>
        <p:nvSpPr>
          <p:cNvPr id="2" name="Title 1">
            <a:extLst>
              <a:ext uri="{FF2B5EF4-FFF2-40B4-BE49-F238E27FC236}">
                <a16:creationId xmlns:a16="http://schemas.microsoft.com/office/drawing/2014/main" id="{192B3083-7BFA-491D-8CD0-6D80ED914706}"/>
              </a:ext>
            </a:extLst>
          </p:cNvPr>
          <p:cNvSpPr>
            <a:spLocks noGrp="1"/>
          </p:cNvSpPr>
          <p:nvPr>
            <p:ph type="title"/>
          </p:nvPr>
        </p:nvSpPr>
        <p:spPr/>
        <p:txBody>
          <a:bodyPr/>
          <a:lstStyle/>
          <a:p>
            <a:endParaRPr lang="en-US"/>
          </a:p>
        </p:txBody>
      </p:sp>
      <p:sp>
        <p:nvSpPr>
          <p:cNvPr id="21" name="Content Placeholder 20">
            <a:extLst>
              <a:ext uri="{FF2B5EF4-FFF2-40B4-BE49-F238E27FC236}">
                <a16:creationId xmlns:a16="http://schemas.microsoft.com/office/drawing/2014/main" id="{E33194B1-B436-40A1-9D2F-3AC06BA28D95}"/>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22" name="Content Placeholder 21">
            <a:extLst>
              <a:ext uri="{FF2B5EF4-FFF2-40B4-BE49-F238E27FC236}">
                <a16:creationId xmlns:a16="http://schemas.microsoft.com/office/drawing/2014/main" id="{CE1800DB-38EA-4FCB-A3AD-4E577159A2C5}"/>
              </a:ext>
            </a:extLst>
          </p:cNvPr>
          <p:cNvSpPr>
            <a:spLocks noGrp="1"/>
          </p:cNvSpPr>
          <p:nvPr>
            <p:ph sz="quarter" idx="13"/>
          </p:nvPr>
        </p:nvSpPr>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3" name="Text Placeholder 2">
            <a:extLst>
              <a:ext uri="{FF2B5EF4-FFF2-40B4-BE49-F238E27FC236}">
                <a16:creationId xmlns:a16="http://schemas.microsoft.com/office/drawing/2014/main" id="{1458F3AF-7767-4FF0-A4ED-BC27F057E0FF}"/>
              </a:ext>
            </a:extLst>
          </p:cNvPr>
          <p:cNvSpPr>
            <a:spLocks noGrp="1"/>
          </p:cNvSpPr>
          <p:nvPr>
            <p:ph type="body" sz="quarter" idx="11"/>
          </p:nvPr>
        </p:nvSpPr>
        <p:spPr/>
        <p:txBody>
          <a:bodyPr/>
          <a:lstStyle/>
          <a:p>
            <a:endParaRPr lang="en-US"/>
          </a:p>
        </p:txBody>
      </p:sp>
      <p:sp>
        <p:nvSpPr>
          <p:cNvPr id="7" name="Date Placeholder 6">
            <a:extLst>
              <a:ext uri="{FF2B5EF4-FFF2-40B4-BE49-F238E27FC236}">
                <a16:creationId xmlns:a16="http://schemas.microsoft.com/office/drawing/2014/main" id="{46873A16-D4EC-4B9C-82F4-1D6242C06EBD}"/>
              </a:ext>
            </a:extLst>
          </p:cNvPr>
          <p:cNvSpPr>
            <a:spLocks noGrp="1"/>
          </p:cNvSpPr>
          <p:nvPr>
            <p:ph type="dt" sz="half" idx="15"/>
          </p:nvPr>
        </p:nvSpPr>
        <p:spPr/>
        <p:txBody>
          <a:bodyPr/>
          <a:lstStyle/>
          <a:p>
            <a:r>
              <a:rPr lang="en-US"/>
              <a:t>Presentation Name – </a:t>
            </a:r>
            <a:fld id="{3231DE8A-0F33-4C08-A601-BD925C100A3D}" type="datetime1">
              <a:rPr lang="en-US" smtClean="0"/>
              <a:pPr/>
              <a:t>3/1/2022</a:t>
            </a:fld>
            <a:endParaRPr lang="en-US" dirty="0"/>
          </a:p>
        </p:txBody>
      </p:sp>
      <p:sp>
        <p:nvSpPr>
          <p:cNvPr id="8" name="Footer Placeholder 7">
            <a:extLst>
              <a:ext uri="{FF2B5EF4-FFF2-40B4-BE49-F238E27FC236}">
                <a16:creationId xmlns:a16="http://schemas.microsoft.com/office/drawing/2014/main" id="{32013DB1-BA41-40AA-9591-7D30759410A0}"/>
              </a:ext>
            </a:extLst>
          </p:cNvPr>
          <p:cNvSpPr>
            <a:spLocks noGrp="1"/>
          </p:cNvSpPr>
          <p:nvPr>
            <p:ph type="ftr" sz="quarter" idx="16"/>
          </p:nvPr>
        </p:nvSpPr>
        <p:spPr/>
        <p:txBody>
          <a:bodyPr/>
          <a:lstStyle/>
          <a:p>
            <a:r>
              <a:rPr lang="en-US" dirty="0"/>
              <a:t>© 2021 NOV Inc. All rights reserved.</a:t>
            </a:r>
          </a:p>
        </p:txBody>
      </p:sp>
      <p:sp>
        <p:nvSpPr>
          <p:cNvPr id="9" name="Slide Number Placeholder 8">
            <a:extLst>
              <a:ext uri="{FF2B5EF4-FFF2-40B4-BE49-F238E27FC236}">
                <a16:creationId xmlns:a16="http://schemas.microsoft.com/office/drawing/2014/main" id="{C9366D64-FD4C-498F-B129-6BD847A9CFB4}"/>
              </a:ext>
            </a:extLst>
          </p:cNvPr>
          <p:cNvSpPr>
            <a:spLocks noGrp="1"/>
          </p:cNvSpPr>
          <p:nvPr>
            <p:ph type="sldNum" sz="quarter" idx="17"/>
          </p:nvPr>
        </p:nvSpPr>
        <p:spPr/>
        <p:txBody>
          <a:bodyPr/>
          <a:lstStyle/>
          <a:p>
            <a:fld id="{A3780DC7-88EF-4BF2-8AC4-A5E9961F4A72}" type="slidenum">
              <a:rPr lang="en-US" smtClean="0"/>
              <a:pPr/>
              <a:t>27</a:t>
            </a:fld>
            <a:endParaRPr lang="en-US" dirty="0"/>
          </a:p>
        </p:txBody>
      </p:sp>
      <p:sp>
        <p:nvSpPr>
          <p:cNvPr id="5" name="Picture Placeholder 4">
            <a:extLst>
              <a:ext uri="{FF2B5EF4-FFF2-40B4-BE49-F238E27FC236}">
                <a16:creationId xmlns:a16="http://schemas.microsoft.com/office/drawing/2014/main" id="{12446AA6-BF0B-47B4-B9F4-93F1F7469657}"/>
              </a:ext>
            </a:extLst>
          </p:cNvPr>
          <p:cNvSpPr>
            <a:spLocks noGrp="1"/>
          </p:cNvSpPr>
          <p:nvPr>
            <p:ph type="pic" sz="quarter" idx="18"/>
          </p:nvPr>
        </p:nvSpPr>
        <p:spPr/>
      </p:sp>
    </p:spTree>
    <p:extLst>
      <p:ext uri="{BB962C8B-B14F-4D97-AF65-F5344CB8AC3E}">
        <p14:creationId xmlns:p14="http://schemas.microsoft.com/office/powerpoint/2010/main" val="3229632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F4D2BD0-A2E7-4DD3-98BB-E7EDE5130779}"/>
              </a:ext>
            </a:extLst>
          </p:cNvPr>
          <p:cNvSpPr>
            <a:spLocks noGrp="1"/>
          </p:cNvSpPr>
          <p:nvPr>
            <p:ph type="title"/>
          </p:nvPr>
        </p:nvSpPr>
        <p:spPr/>
        <p:txBody>
          <a:bodyPr/>
          <a:lstStyle/>
          <a:p>
            <a:endParaRPr lang="en-US" dirty="0"/>
          </a:p>
        </p:txBody>
      </p:sp>
      <p:sp>
        <p:nvSpPr>
          <p:cNvPr id="16" name="Content Placeholder 15">
            <a:extLst>
              <a:ext uri="{FF2B5EF4-FFF2-40B4-BE49-F238E27FC236}">
                <a16:creationId xmlns:a16="http://schemas.microsoft.com/office/drawing/2014/main" id="{D6926853-A2E0-45E6-BA2F-F3069A4704CE}"/>
              </a:ext>
            </a:extLst>
          </p:cNvPr>
          <p:cNvSpPr>
            <a:spLocks noGrp="1"/>
          </p:cNvSpPr>
          <p:nvPr>
            <p:ph sz="quarter" idx="12"/>
          </p:nvPr>
        </p:nvSpPr>
        <p:spPr>
          <a:xfrm>
            <a:off x="914400" y="4490840"/>
            <a:ext cx="4952999" cy="1452760"/>
          </a:xfrm>
        </p:spPr>
        <p:txBody>
          <a:bodyPr>
            <a:normAutofit/>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17" name="Content Placeholder 16">
            <a:extLst>
              <a:ext uri="{FF2B5EF4-FFF2-40B4-BE49-F238E27FC236}">
                <a16:creationId xmlns:a16="http://schemas.microsoft.com/office/drawing/2014/main" id="{3180C78C-5BCB-406D-82AF-E7DAA5A10ABE}"/>
              </a:ext>
            </a:extLst>
          </p:cNvPr>
          <p:cNvSpPr>
            <a:spLocks noGrp="1"/>
          </p:cNvSpPr>
          <p:nvPr>
            <p:ph sz="quarter" idx="13"/>
          </p:nvPr>
        </p:nvSpPr>
        <p:spPr>
          <a:xfrm>
            <a:off x="6324601" y="4490840"/>
            <a:ext cx="4952999" cy="1452760"/>
          </a:xfrm>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20" name="Picture Placeholder 19">
            <a:extLst>
              <a:ext uri="{FF2B5EF4-FFF2-40B4-BE49-F238E27FC236}">
                <a16:creationId xmlns:a16="http://schemas.microsoft.com/office/drawing/2014/main" id="{FF7A8008-A96F-4370-A419-EEFE16088579}"/>
              </a:ext>
            </a:extLst>
          </p:cNvPr>
          <p:cNvSpPr>
            <a:spLocks noGrp="1"/>
          </p:cNvSpPr>
          <p:nvPr>
            <p:ph type="pic" sz="quarter" idx="14"/>
          </p:nvPr>
        </p:nvSpPr>
        <p:spPr>
          <a:xfrm>
            <a:off x="0" y="2102038"/>
            <a:ext cx="6096000" cy="1931602"/>
          </a:xfrm>
        </p:spPr>
      </p:sp>
      <p:sp>
        <p:nvSpPr>
          <p:cNvPr id="21" name="Picture Placeholder 20">
            <a:extLst>
              <a:ext uri="{FF2B5EF4-FFF2-40B4-BE49-F238E27FC236}">
                <a16:creationId xmlns:a16="http://schemas.microsoft.com/office/drawing/2014/main" id="{7CC15CEF-9C1E-42D7-9D75-937DE8946917}"/>
              </a:ext>
            </a:extLst>
          </p:cNvPr>
          <p:cNvSpPr>
            <a:spLocks noGrp="1"/>
          </p:cNvSpPr>
          <p:nvPr>
            <p:ph type="pic" sz="quarter" idx="15"/>
          </p:nvPr>
        </p:nvSpPr>
        <p:spPr>
          <a:xfrm>
            <a:off x="6095999" y="2102038"/>
            <a:ext cx="6096000" cy="1931602"/>
          </a:xfrm>
        </p:spPr>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6"/>
          </p:nvPr>
        </p:nvSpPr>
        <p:spPr>
          <a:xfrm>
            <a:off x="8534399" y="6400800"/>
            <a:ext cx="2743200" cy="82325"/>
          </a:xfrm>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7"/>
          </p:nvPr>
        </p:nvSpPr>
        <p:spPr>
          <a:xfrm>
            <a:off x="914400" y="6400800"/>
            <a:ext cx="1861264" cy="82325"/>
          </a:xfrm>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8"/>
          </p:nvPr>
        </p:nvSpPr>
        <p:spPr>
          <a:xfrm>
            <a:off x="11277601" y="6400800"/>
            <a:ext cx="457200" cy="82325"/>
          </a:xfrm>
        </p:spPr>
        <p:txBody>
          <a:bodyPr/>
          <a:lstStyle/>
          <a:p>
            <a:fld id="{A3780DC7-88EF-4BF2-8AC4-A5E9961F4A72}" type="slidenum">
              <a:rPr lang="en-US" smtClean="0"/>
              <a:pPr/>
              <a:t>28</a:t>
            </a:fld>
            <a:endParaRPr lang="en-US" dirty="0"/>
          </a:p>
        </p:txBody>
      </p:sp>
      <p:sp>
        <p:nvSpPr>
          <p:cNvPr id="9" name="Text Placeholder 8">
            <a:extLst>
              <a:ext uri="{FF2B5EF4-FFF2-40B4-BE49-F238E27FC236}">
                <a16:creationId xmlns:a16="http://schemas.microsoft.com/office/drawing/2014/main" id="{8EA8E431-4E0B-44E9-AAF7-14070AE024A2}"/>
              </a:ext>
            </a:extLst>
          </p:cNvPr>
          <p:cNvSpPr>
            <a:spLocks noGrp="1"/>
          </p:cNvSpPr>
          <p:nvPr>
            <p:ph type="body" sz="quarter" idx="11"/>
          </p:nvPr>
        </p:nvSpPr>
        <p:spPr/>
        <p:txBody>
          <a:bodyPr/>
          <a:lstStyle/>
          <a:p>
            <a:endParaRPr lang="en-US" dirty="0"/>
          </a:p>
        </p:txBody>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8588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AF54-99E5-43D2-925F-7E318EE73818}"/>
              </a:ext>
            </a:extLst>
          </p:cNvPr>
          <p:cNvSpPr>
            <a:spLocks noGrp="1"/>
          </p:cNvSpPr>
          <p:nvPr>
            <p:ph type="title"/>
          </p:nvPr>
        </p:nvSpPr>
        <p:spPr/>
        <p:txBody>
          <a:bodyPr/>
          <a:lstStyle/>
          <a:p>
            <a:endParaRPr lang="en-US"/>
          </a:p>
        </p:txBody>
      </p:sp>
      <p:sp>
        <p:nvSpPr>
          <p:cNvPr id="16" name="Content Placeholder 15">
            <a:extLst>
              <a:ext uri="{FF2B5EF4-FFF2-40B4-BE49-F238E27FC236}">
                <a16:creationId xmlns:a16="http://schemas.microsoft.com/office/drawing/2014/main" id="{D6926853-A2E0-45E6-BA2F-F3069A4704CE}"/>
              </a:ext>
            </a:extLst>
          </p:cNvPr>
          <p:cNvSpPr>
            <a:spLocks noGrp="1"/>
          </p:cNvSpPr>
          <p:nvPr>
            <p:ph sz="quarter" idx="12"/>
          </p:nvPr>
        </p:nvSpPr>
        <p:spPr/>
        <p:txBody>
          <a:bodyPr>
            <a:normAutofit/>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17" name="Content Placeholder 16">
            <a:extLst>
              <a:ext uri="{FF2B5EF4-FFF2-40B4-BE49-F238E27FC236}">
                <a16:creationId xmlns:a16="http://schemas.microsoft.com/office/drawing/2014/main" id="{3180C78C-5BCB-406D-82AF-E7DAA5A10ABE}"/>
              </a:ext>
            </a:extLst>
          </p:cNvPr>
          <p:cNvSpPr>
            <a:spLocks noGrp="1"/>
          </p:cNvSpPr>
          <p:nvPr>
            <p:ph sz="quarter" idx="13"/>
          </p:nvPr>
        </p:nvSpPr>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4" name="Picture Placeholder 3">
            <a:extLst>
              <a:ext uri="{FF2B5EF4-FFF2-40B4-BE49-F238E27FC236}">
                <a16:creationId xmlns:a16="http://schemas.microsoft.com/office/drawing/2014/main" id="{1F08A6CE-8E44-4F02-B734-449852C50D61}"/>
              </a:ext>
            </a:extLst>
          </p:cNvPr>
          <p:cNvSpPr>
            <a:spLocks noGrp="1"/>
          </p:cNvSpPr>
          <p:nvPr>
            <p:ph type="pic" sz="quarter" idx="14"/>
          </p:nvPr>
        </p:nvSpPr>
        <p:spPr/>
      </p:sp>
      <p:sp>
        <p:nvSpPr>
          <p:cNvPr id="10" name="Picture Placeholder 9">
            <a:extLst>
              <a:ext uri="{FF2B5EF4-FFF2-40B4-BE49-F238E27FC236}">
                <a16:creationId xmlns:a16="http://schemas.microsoft.com/office/drawing/2014/main" id="{84D908C4-CF1B-46AA-B8B0-8E32567BBC7E}"/>
              </a:ext>
            </a:extLst>
          </p:cNvPr>
          <p:cNvSpPr>
            <a:spLocks noGrp="1"/>
          </p:cNvSpPr>
          <p:nvPr>
            <p:ph type="pic" sz="quarter" idx="15"/>
          </p:nvPr>
        </p:nvSpPr>
        <p:spPr>
          <a:xfrm>
            <a:off x="8127996" y="2102038"/>
            <a:ext cx="4064003" cy="1931602"/>
          </a:xfrm>
        </p:spPr>
      </p:sp>
      <p:sp>
        <p:nvSpPr>
          <p:cNvPr id="3" name="Text Placeholder 2">
            <a:extLst>
              <a:ext uri="{FF2B5EF4-FFF2-40B4-BE49-F238E27FC236}">
                <a16:creationId xmlns:a16="http://schemas.microsoft.com/office/drawing/2014/main" id="{86171DB3-BAF1-433B-9655-D7974AF00BD6}"/>
              </a:ext>
            </a:extLst>
          </p:cNvPr>
          <p:cNvSpPr>
            <a:spLocks noGrp="1"/>
          </p:cNvSpPr>
          <p:nvPr>
            <p:ph type="body" sz="quarter" idx="11"/>
          </p:nvPr>
        </p:nvSpPr>
        <p:spPr/>
        <p:txBody>
          <a:bodyPr/>
          <a:lstStyle/>
          <a:p>
            <a:endParaRPr lang="en-US"/>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6"/>
          </p:nvPr>
        </p:nvSpPr>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7"/>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8"/>
          </p:nvPr>
        </p:nvSpPr>
        <p:spPr/>
        <p:txBody>
          <a:bodyPr/>
          <a:lstStyle/>
          <a:p>
            <a:fld id="{A3780DC7-88EF-4BF2-8AC4-A5E9961F4A72}" type="slidenum">
              <a:rPr lang="en-US" smtClean="0"/>
              <a:pPr/>
              <a:t>29</a:t>
            </a:fld>
            <a:endParaRPr lang="en-US" dirty="0"/>
          </a:p>
        </p:txBody>
      </p:sp>
      <p:sp>
        <p:nvSpPr>
          <p:cNvPr id="11" name="Picture Placeholder 10">
            <a:extLst>
              <a:ext uri="{FF2B5EF4-FFF2-40B4-BE49-F238E27FC236}">
                <a16:creationId xmlns:a16="http://schemas.microsoft.com/office/drawing/2014/main" id="{277BB90C-5AFA-4DF7-81BF-F74D64C9528D}"/>
              </a:ext>
            </a:extLst>
          </p:cNvPr>
          <p:cNvSpPr>
            <a:spLocks noGrp="1"/>
          </p:cNvSpPr>
          <p:nvPr>
            <p:ph type="pic" sz="quarter" idx="19"/>
          </p:nvPr>
        </p:nvSpPr>
        <p:spPr/>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178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46476-8063-4BD4-B4AB-A1A820D96495}"/>
              </a:ext>
            </a:extLst>
          </p:cNvPr>
          <p:cNvSpPr>
            <a:spLocks noGrp="1"/>
          </p:cNvSpPr>
          <p:nvPr>
            <p:ph type="title"/>
          </p:nvPr>
        </p:nvSpPr>
        <p:spPr/>
        <p:txBody>
          <a:bodyPr/>
          <a:lstStyle/>
          <a:p>
            <a:endParaRPr lang="en-US"/>
          </a:p>
        </p:txBody>
      </p:sp>
      <p:sp>
        <p:nvSpPr>
          <p:cNvPr id="16" name="Content Placeholder 15">
            <a:extLst>
              <a:ext uri="{FF2B5EF4-FFF2-40B4-BE49-F238E27FC236}">
                <a16:creationId xmlns:a16="http://schemas.microsoft.com/office/drawing/2014/main" id="{D6926853-A2E0-45E6-BA2F-F3069A4704CE}"/>
              </a:ext>
            </a:extLst>
          </p:cNvPr>
          <p:cNvSpPr>
            <a:spLocks noGrp="1"/>
          </p:cNvSpPr>
          <p:nvPr>
            <p:ph sz="quarter" idx="12"/>
          </p:nvPr>
        </p:nvSpPr>
        <p:spPr/>
        <p:txBody>
          <a:bodyPr>
            <a:normAutofit/>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17" name="Content Placeholder 16">
            <a:extLst>
              <a:ext uri="{FF2B5EF4-FFF2-40B4-BE49-F238E27FC236}">
                <a16:creationId xmlns:a16="http://schemas.microsoft.com/office/drawing/2014/main" id="{3180C78C-5BCB-406D-82AF-E7DAA5A10ABE}"/>
              </a:ext>
            </a:extLst>
          </p:cNvPr>
          <p:cNvSpPr>
            <a:spLocks noGrp="1"/>
          </p:cNvSpPr>
          <p:nvPr>
            <p:ph sz="quarter" idx="13"/>
          </p:nvPr>
        </p:nvSpPr>
        <p:spPr/>
        <p:txBody>
          <a:bodyPr/>
          <a:lstStyle/>
          <a:p>
            <a:pPr marL="0" indent="0">
              <a:buNone/>
            </a:pPr>
            <a:r>
              <a:rPr lang="en-US" dirty="0"/>
              <a:t>Level 1 paragraph text. Click the bullets button to remove bullets and write paragraphs of text. </a:t>
            </a:r>
          </a:p>
          <a:p>
            <a:r>
              <a:rPr lang="en-GB" dirty="0"/>
              <a:t>Level 1 bulleted text</a:t>
            </a:r>
          </a:p>
          <a:p>
            <a:pPr lvl="1"/>
            <a:r>
              <a:rPr lang="en-GB" dirty="0"/>
              <a:t>Level 2 bulleted text</a:t>
            </a:r>
          </a:p>
          <a:p>
            <a:pPr lvl="2"/>
            <a:r>
              <a:rPr lang="en-GB" dirty="0"/>
              <a:t>Level 3 bulleted text</a:t>
            </a:r>
          </a:p>
        </p:txBody>
      </p:sp>
      <p:sp>
        <p:nvSpPr>
          <p:cNvPr id="3" name="Text Placeholder 2">
            <a:extLst>
              <a:ext uri="{FF2B5EF4-FFF2-40B4-BE49-F238E27FC236}">
                <a16:creationId xmlns:a16="http://schemas.microsoft.com/office/drawing/2014/main" id="{8295D140-97C4-44EB-9861-B12030286257}"/>
              </a:ext>
            </a:extLst>
          </p:cNvPr>
          <p:cNvSpPr>
            <a:spLocks noGrp="1"/>
          </p:cNvSpPr>
          <p:nvPr>
            <p:ph type="body" sz="quarter" idx="11"/>
          </p:nvPr>
        </p:nvSpPr>
        <p:spPr/>
        <p:txBody>
          <a:bodyPr/>
          <a:lstStyle/>
          <a:p>
            <a:endParaRPr lang="en-US"/>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6"/>
          </p:nvPr>
        </p:nvSpPr>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7"/>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8"/>
          </p:nvPr>
        </p:nvSpPr>
        <p:spPr/>
        <p:txBody>
          <a:bodyPr/>
          <a:lstStyle/>
          <a:p>
            <a:fld id="{A3780DC7-88EF-4BF2-8AC4-A5E9961F4A72}" type="slidenum">
              <a:rPr lang="en-US" smtClean="0"/>
              <a:pPr/>
              <a:t>30</a:t>
            </a:fld>
            <a:endParaRPr lang="en-US" dirty="0"/>
          </a:p>
        </p:txBody>
      </p:sp>
      <p:sp>
        <p:nvSpPr>
          <p:cNvPr id="4" name="Picture Placeholder 3">
            <a:extLst>
              <a:ext uri="{FF2B5EF4-FFF2-40B4-BE49-F238E27FC236}">
                <a16:creationId xmlns:a16="http://schemas.microsoft.com/office/drawing/2014/main" id="{A9F01D63-1F80-4B43-B04C-45ED22F3AAC4}"/>
              </a:ext>
            </a:extLst>
          </p:cNvPr>
          <p:cNvSpPr>
            <a:spLocks noGrp="1"/>
          </p:cNvSpPr>
          <p:nvPr>
            <p:ph type="pic" sz="quarter" idx="19"/>
          </p:nvPr>
        </p:nvSpPr>
        <p:spPr/>
      </p:sp>
      <p:sp>
        <p:nvSpPr>
          <p:cNvPr id="10" name="Picture Placeholder 9">
            <a:extLst>
              <a:ext uri="{FF2B5EF4-FFF2-40B4-BE49-F238E27FC236}">
                <a16:creationId xmlns:a16="http://schemas.microsoft.com/office/drawing/2014/main" id="{31A231DF-823A-4563-997B-B6C2AD8BACB2}"/>
              </a:ext>
            </a:extLst>
          </p:cNvPr>
          <p:cNvSpPr>
            <a:spLocks noGrp="1"/>
          </p:cNvSpPr>
          <p:nvPr>
            <p:ph type="pic" sz="quarter" idx="21"/>
          </p:nvPr>
        </p:nvSpPr>
        <p:spPr/>
      </p:sp>
      <p:sp>
        <p:nvSpPr>
          <p:cNvPr id="11" name="Picture Placeholder 10">
            <a:extLst>
              <a:ext uri="{FF2B5EF4-FFF2-40B4-BE49-F238E27FC236}">
                <a16:creationId xmlns:a16="http://schemas.microsoft.com/office/drawing/2014/main" id="{A08FB047-6C09-4DAF-8328-6B0A831EF01C}"/>
              </a:ext>
            </a:extLst>
          </p:cNvPr>
          <p:cNvSpPr>
            <a:spLocks noGrp="1"/>
          </p:cNvSpPr>
          <p:nvPr>
            <p:ph type="pic" sz="quarter" idx="22"/>
          </p:nvPr>
        </p:nvSpPr>
        <p:spPr/>
      </p:sp>
      <p:sp>
        <p:nvSpPr>
          <p:cNvPr id="12" name="Picture Placeholder 11">
            <a:extLst>
              <a:ext uri="{FF2B5EF4-FFF2-40B4-BE49-F238E27FC236}">
                <a16:creationId xmlns:a16="http://schemas.microsoft.com/office/drawing/2014/main" id="{099C671B-B78B-40CD-BE30-7DAE682B198F}"/>
              </a:ext>
            </a:extLst>
          </p:cNvPr>
          <p:cNvSpPr>
            <a:spLocks noGrp="1"/>
          </p:cNvSpPr>
          <p:nvPr>
            <p:ph type="pic" sz="quarter" idx="23"/>
          </p:nvPr>
        </p:nvSpPr>
        <p:spPr/>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6800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E1B184F2-2F9F-4124-8AA1-4E4312575258}"/>
              </a:ext>
            </a:extLst>
          </p:cNvPr>
          <p:cNvSpPr>
            <a:spLocks noGrp="1"/>
          </p:cNvSpPr>
          <p:nvPr>
            <p:ph type="dt" sz="half" idx="20"/>
          </p:nvPr>
        </p:nvSpPr>
        <p:spPr>
          <a:xfrm>
            <a:off x="8534399" y="6400800"/>
            <a:ext cx="2743200" cy="82325"/>
          </a:xfrm>
        </p:spPr>
        <p:txBody>
          <a:bodyPr/>
          <a:lstStyle/>
          <a:p>
            <a:r>
              <a:rPr lang="en-US"/>
              <a:t>Presentation Name – </a:t>
            </a:r>
            <a:fld id="{3231DE8A-0F33-4C08-A601-BD925C100A3D}" type="datetime1">
              <a:rPr lang="en-US" smtClean="0"/>
              <a:t>3/1/2022</a:t>
            </a:fld>
            <a:endParaRPr lang="en-US" dirty="0"/>
          </a:p>
        </p:txBody>
      </p:sp>
      <p:sp>
        <p:nvSpPr>
          <p:cNvPr id="8" name="Footer Placeholder 7">
            <a:extLst>
              <a:ext uri="{FF2B5EF4-FFF2-40B4-BE49-F238E27FC236}">
                <a16:creationId xmlns:a16="http://schemas.microsoft.com/office/drawing/2014/main" id="{952AA9FF-CC6E-4567-AD9B-52B0A9F38FAD}"/>
              </a:ext>
            </a:extLst>
          </p:cNvPr>
          <p:cNvSpPr>
            <a:spLocks noGrp="1"/>
          </p:cNvSpPr>
          <p:nvPr>
            <p:ph type="ftr" sz="quarter" idx="21"/>
          </p:nvPr>
        </p:nvSpPr>
        <p:spPr>
          <a:xfrm>
            <a:off x="914400" y="6400800"/>
            <a:ext cx="1861264" cy="82325"/>
          </a:xfrm>
        </p:spPr>
        <p:txBody>
          <a:bodyPr/>
          <a:lstStyle/>
          <a:p>
            <a:r>
              <a:rPr lang="en-US" dirty="0"/>
              <a:t>© 2019 NOV | Proprietary and confidential.</a:t>
            </a:r>
          </a:p>
        </p:txBody>
      </p:sp>
      <p:sp>
        <p:nvSpPr>
          <p:cNvPr id="9" name="Slide Number Placeholder 8">
            <a:extLst>
              <a:ext uri="{FF2B5EF4-FFF2-40B4-BE49-F238E27FC236}">
                <a16:creationId xmlns:a16="http://schemas.microsoft.com/office/drawing/2014/main" id="{CDA98C28-E374-44B5-8C29-ED2DCB1AEFFF}"/>
              </a:ext>
            </a:extLst>
          </p:cNvPr>
          <p:cNvSpPr>
            <a:spLocks noGrp="1"/>
          </p:cNvSpPr>
          <p:nvPr>
            <p:ph type="sldNum" sz="quarter" idx="22"/>
          </p:nvPr>
        </p:nvSpPr>
        <p:spPr>
          <a:xfrm>
            <a:off x="11277601" y="6400800"/>
            <a:ext cx="457200" cy="82325"/>
          </a:xfrm>
        </p:spPr>
        <p:txBody>
          <a:bodyPr/>
          <a:lstStyle/>
          <a:p>
            <a:fld id="{A3780DC7-88EF-4BF2-8AC4-A5E9961F4A72}" type="slidenum">
              <a:rPr lang="en-US" smtClean="0"/>
              <a:pPr/>
              <a:t>31</a:t>
            </a:fld>
            <a:endParaRPr lang="en-US" dirty="0"/>
          </a:p>
        </p:txBody>
      </p:sp>
      <p:sp>
        <p:nvSpPr>
          <p:cNvPr id="2" name="Picture Placeholder 1">
            <a:extLst>
              <a:ext uri="{FF2B5EF4-FFF2-40B4-BE49-F238E27FC236}">
                <a16:creationId xmlns:a16="http://schemas.microsoft.com/office/drawing/2014/main" id="{0EAC9412-AA66-4C04-A7B1-E27656BCE58D}"/>
              </a:ext>
            </a:extLst>
          </p:cNvPr>
          <p:cNvSpPr>
            <a:spLocks noGrp="1"/>
          </p:cNvSpPr>
          <p:nvPr>
            <p:ph type="pic" sz="quarter" idx="15"/>
          </p:nvPr>
        </p:nvSpPr>
        <p:spPr/>
      </p:sp>
      <p:sp>
        <p:nvSpPr>
          <p:cNvPr id="3" name="Picture Placeholder 2">
            <a:extLst>
              <a:ext uri="{FF2B5EF4-FFF2-40B4-BE49-F238E27FC236}">
                <a16:creationId xmlns:a16="http://schemas.microsoft.com/office/drawing/2014/main" id="{451C75F9-DE9C-434E-9AFB-D36E83498D85}"/>
              </a:ext>
            </a:extLst>
          </p:cNvPr>
          <p:cNvSpPr>
            <a:spLocks noGrp="1"/>
          </p:cNvSpPr>
          <p:nvPr>
            <p:ph type="pic" sz="quarter" idx="16"/>
          </p:nvPr>
        </p:nvSpPr>
        <p:spPr/>
      </p:sp>
      <p:sp>
        <p:nvSpPr>
          <p:cNvPr id="4" name="Picture Placeholder 3">
            <a:extLst>
              <a:ext uri="{FF2B5EF4-FFF2-40B4-BE49-F238E27FC236}">
                <a16:creationId xmlns:a16="http://schemas.microsoft.com/office/drawing/2014/main" id="{2B5FF8D3-07EF-4D71-8331-FCD5FEB83440}"/>
              </a:ext>
            </a:extLst>
          </p:cNvPr>
          <p:cNvSpPr>
            <a:spLocks noGrp="1"/>
          </p:cNvSpPr>
          <p:nvPr>
            <p:ph type="pic" sz="quarter" idx="18"/>
          </p:nvPr>
        </p:nvSpPr>
        <p:spPr/>
      </p:sp>
      <p:sp>
        <p:nvSpPr>
          <p:cNvPr id="5" name="Picture Placeholder 4">
            <a:extLst>
              <a:ext uri="{FF2B5EF4-FFF2-40B4-BE49-F238E27FC236}">
                <a16:creationId xmlns:a16="http://schemas.microsoft.com/office/drawing/2014/main" id="{F24CC6C0-41BE-4169-9B8D-A43C71F8602B}"/>
              </a:ext>
            </a:extLst>
          </p:cNvPr>
          <p:cNvSpPr>
            <a:spLocks noGrp="1"/>
          </p:cNvSpPr>
          <p:nvPr>
            <p:ph type="pic" sz="quarter" idx="19"/>
          </p:nvPr>
        </p:nvSpPr>
        <p:spPr/>
      </p:sp>
    </p:spTree>
    <p:extLst>
      <p:ext uri="{BB962C8B-B14F-4D97-AF65-F5344CB8AC3E}">
        <p14:creationId xmlns:p14="http://schemas.microsoft.com/office/powerpoint/2010/main" val="2657181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4AB7B2DB-DA15-4F12-82A9-4C0F6EB9A7DB}"/>
              </a:ext>
            </a:extLst>
          </p:cNvPr>
          <p:cNvSpPr>
            <a:spLocks noGrp="1"/>
          </p:cNvSpPr>
          <p:nvPr>
            <p:ph type="pic" sz="quarter" idx="15"/>
          </p:nvPr>
        </p:nvSpPr>
        <p:spPr/>
      </p:sp>
      <p:sp>
        <p:nvSpPr>
          <p:cNvPr id="10" name="Picture Placeholder 9">
            <a:extLst>
              <a:ext uri="{FF2B5EF4-FFF2-40B4-BE49-F238E27FC236}">
                <a16:creationId xmlns:a16="http://schemas.microsoft.com/office/drawing/2014/main" id="{5BFB14C7-81EE-48BB-8688-1CA5ABA88C36}"/>
              </a:ext>
            </a:extLst>
          </p:cNvPr>
          <p:cNvSpPr>
            <a:spLocks noGrp="1"/>
          </p:cNvSpPr>
          <p:nvPr>
            <p:ph type="pic" sz="quarter" idx="18"/>
          </p:nvPr>
        </p:nvSpPr>
        <p:spPr/>
      </p:sp>
      <p:sp>
        <p:nvSpPr>
          <p:cNvPr id="11" name="Picture Placeholder 10">
            <a:extLst>
              <a:ext uri="{FF2B5EF4-FFF2-40B4-BE49-F238E27FC236}">
                <a16:creationId xmlns:a16="http://schemas.microsoft.com/office/drawing/2014/main" id="{E624C301-64B9-4B75-99B2-C3A2DDF50E5B}"/>
              </a:ext>
            </a:extLst>
          </p:cNvPr>
          <p:cNvSpPr>
            <a:spLocks noGrp="1"/>
          </p:cNvSpPr>
          <p:nvPr>
            <p:ph type="pic" sz="quarter" idx="19"/>
          </p:nvPr>
        </p:nvSpPr>
        <p:spPr/>
      </p:sp>
      <p:sp>
        <p:nvSpPr>
          <p:cNvPr id="7" name="Date Placeholder 6">
            <a:extLst>
              <a:ext uri="{FF2B5EF4-FFF2-40B4-BE49-F238E27FC236}">
                <a16:creationId xmlns:a16="http://schemas.microsoft.com/office/drawing/2014/main" id="{E1B184F2-2F9F-4124-8AA1-4E4312575258}"/>
              </a:ext>
            </a:extLst>
          </p:cNvPr>
          <p:cNvSpPr>
            <a:spLocks noGrp="1"/>
          </p:cNvSpPr>
          <p:nvPr>
            <p:ph type="dt" sz="half" idx="20"/>
          </p:nvPr>
        </p:nvSpPr>
        <p:spPr/>
        <p:txBody>
          <a:bodyPr/>
          <a:lstStyle/>
          <a:p>
            <a:r>
              <a:rPr lang="en-US"/>
              <a:t>Presentation Name – </a:t>
            </a:r>
            <a:fld id="{3231DE8A-0F33-4C08-A601-BD925C100A3D}" type="datetime1">
              <a:rPr lang="en-US" smtClean="0"/>
              <a:t>3/1/2022</a:t>
            </a:fld>
            <a:endParaRPr lang="en-US" dirty="0"/>
          </a:p>
        </p:txBody>
      </p:sp>
      <p:sp>
        <p:nvSpPr>
          <p:cNvPr id="8" name="Footer Placeholder 7">
            <a:extLst>
              <a:ext uri="{FF2B5EF4-FFF2-40B4-BE49-F238E27FC236}">
                <a16:creationId xmlns:a16="http://schemas.microsoft.com/office/drawing/2014/main" id="{952AA9FF-CC6E-4567-AD9B-52B0A9F38FAD}"/>
              </a:ext>
            </a:extLst>
          </p:cNvPr>
          <p:cNvSpPr>
            <a:spLocks noGrp="1"/>
          </p:cNvSpPr>
          <p:nvPr>
            <p:ph type="ftr" sz="quarter" idx="21"/>
          </p:nvPr>
        </p:nvSpPr>
        <p:spPr/>
        <p:txBody>
          <a:bodyPr/>
          <a:lstStyle/>
          <a:p>
            <a:r>
              <a:rPr lang="en-US" dirty="0"/>
              <a:t>© 2021 NOV Inc. All rights reserved.</a:t>
            </a:r>
          </a:p>
        </p:txBody>
      </p:sp>
      <p:sp>
        <p:nvSpPr>
          <p:cNvPr id="9" name="Slide Number Placeholder 8">
            <a:extLst>
              <a:ext uri="{FF2B5EF4-FFF2-40B4-BE49-F238E27FC236}">
                <a16:creationId xmlns:a16="http://schemas.microsoft.com/office/drawing/2014/main" id="{CDA98C28-E374-44B5-8C29-ED2DCB1AEFFF}"/>
              </a:ext>
            </a:extLst>
          </p:cNvPr>
          <p:cNvSpPr>
            <a:spLocks noGrp="1"/>
          </p:cNvSpPr>
          <p:nvPr>
            <p:ph type="sldNum" sz="quarter" idx="22"/>
          </p:nvPr>
        </p:nvSpPr>
        <p:spPr/>
        <p:txBody>
          <a:bodyPr/>
          <a:lstStyle/>
          <a:p>
            <a:fld id="{A3780DC7-88EF-4BF2-8AC4-A5E9961F4A72}" type="slidenum">
              <a:rPr lang="en-US" smtClean="0"/>
              <a:pPr/>
              <a:t>32</a:t>
            </a:fld>
            <a:endParaRPr lang="en-US" dirty="0"/>
          </a:p>
        </p:txBody>
      </p:sp>
      <p:sp>
        <p:nvSpPr>
          <p:cNvPr id="12" name="Text Placeholder 11">
            <a:extLst>
              <a:ext uri="{FF2B5EF4-FFF2-40B4-BE49-F238E27FC236}">
                <a16:creationId xmlns:a16="http://schemas.microsoft.com/office/drawing/2014/main" id="{D8B8C38C-767F-44D6-9B08-6AF1EC541210}"/>
              </a:ext>
            </a:extLst>
          </p:cNvPr>
          <p:cNvSpPr>
            <a:spLocks noGrp="1"/>
          </p:cNvSpPr>
          <p:nvPr>
            <p:ph type="body" sz="quarter" idx="23"/>
          </p:nvPr>
        </p:nvSpPr>
        <p:spPr/>
        <p:txBody>
          <a:bodyPr/>
          <a:lstStyle/>
          <a:p>
            <a:endParaRPr lang="en-US"/>
          </a:p>
        </p:txBody>
      </p:sp>
      <p:sp>
        <p:nvSpPr>
          <p:cNvPr id="13" name="Text Placeholder 12">
            <a:extLst>
              <a:ext uri="{FF2B5EF4-FFF2-40B4-BE49-F238E27FC236}">
                <a16:creationId xmlns:a16="http://schemas.microsoft.com/office/drawing/2014/main" id="{85595CED-EDD1-4B5F-A8C8-ACAAFE6065BD}"/>
              </a:ext>
            </a:extLst>
          </p:cNvPr>
          <p:cNvSpPr>
            <a:spLocks noGrp="1"/>
          </p:cNvSpPr>
          <p:nvPr>
            <p:ph type="body" sz="quarter" idx="24"/>
          </p:nvPr>
        </p:nvSpPr>
        <p:spPr/>
        <p:txBody>
          <a:bodyPr/>
          <a:lstStyle/>
          <a:p>
            <a:endParaRPr lang="en-US"/>
          </a:p>
        </p:txBody>
      </p:sp>
      <p:sp>
        <p:nvSpPr>
          <p:cNvPr id="14" name="Text Placeholder 13">
            <a:extLst>
              <a:ext uri="{FF2B5EF4-FFF2-40B4-BE49-F238E27FC236}">
                <a16:creationId xmlns:a16="http://schemas.microsoft.com/office/drawing/2014/main" id="{54255BDF-96C1-4B73-B8A5-6E2EAADA2EE2}"/>
              </a:ext>
            </a:extLst>
          </p:cNvPr>
          <p:cNvSpPr>
            <a:spLocks noGrp="1"/>
          </p:cNvSpPr>
          <p:nvPr>
            <p:ph type="body" sz="quarter" idx="28"/>
          </p:nvPr>
        </p:nvSpPr>
        <p:spPr/>
        <p:txBody>
          <a:bodyPr/>
          <a:lstStyle/>
          <a:p>
            <a:endParaRPr lang="en-US"/>
          </a:p>
        </p:txBody>
      </p:sp>
    </p:spTree>
    <p:extLst>
      <p:ext uri="{BB962C8B-B14F-4D97-AF65-F5344CB8AC3E}">
        <p14:creationId xmlns:p14="http://schemas.microsoft.com/office/powerpoint/2010/main" val="3836492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0CC921B-5EE7-4F8B-83D5-1AC8F658E70B}"/>
              </a:ext>
            </a:extLst>
          </p:cNvPr>
          <p:cNvSpPr>
            <a:spLocks noGrp="1"/>
          </p:cNvSpPr>
          <p:nvPr>
            <p:ph type="pic" sz="quarter" idx="14"/>
          </p:nvPr>
        </p:nvSpPr>
        <p:spPr/>
      </p:sp>
      <p:sp>
        <p:nvSpPr>
          <p:cNvPr id="12" name="Picture Placeholder 11">
            <a:extLst>
              <a:ext uri="{FF2B5EF4-FFF2-40B4-BE49-F238E27FC236}">
                <a16:creationId xmlns:a16="http://schemas.microsoft.com/office/drawing/2014/main" id="{59490EE3-A3F1-47F4-B8A2-773A1F4D0DBD}"/>
              </a:ext>
            </a:extLst>
          </p:cNvPr>
          <p:cNvSpPr>
            <a:spLocks noGrp="1"/>
          </p:cNvSpPr>
          <p:nvPr>
            <p:ph type="pic" sz="quarter" idx="15"/>
          </p:nvPr>
        </p:nvSpPr>
        <p:spPr/>
      </p:sp>
      <p:sp>
        <p:nvSpPr>
          <p:cNvPr id="13" name="Picture Placeholder 12">
            <a:extLst>
              <a:ext uri="{FF2B5EF4-FFF2-40B4-BE49-F238E27FC236}">
                <a16:creationId xmlns:a16="http://schemas.microsoft.com/office/drawing/2014/main" id="{88DBFB2F-2374-4F51-A18B-A624B34E4010}"/>
              </a:ext>
            </a:extLst>
          </p:cNvPr>
          <p:cNvSpPr>
            <a:spLocks noGrp="1"/>
          </p:cNvSpPr>
          <p:nvPr>
            <p:ph type="pic" sz="quarter" idx="16"/>
          </p:nvPr>
        </p:nvSpPr>
        <p:spPr/>
      </p:sp>
      <p:sp>
        <p:nvSpPr>
          <p:cNvPr id="14" name="Picture Placeholder 13">
            <a:extLst>
              <a:ext uri="{FF2B5EF4-FFF2-40B4-BE49-F238E27FC236}">
                <a16:creationId xmlns:a16="http://schemas.microsoft.com/office/drawing/2014/main" id="{CA6D7537-0260-47A6-B04B-AA31E7BFA82E}"/>
              </a:ext>
            </a:extLst>
          </p:cNvPr>
          <p:cNvSpPr>
            <a:spLocks noGrp="1"/>
          </p:cNvSpPr>
          <p:nvPr>
            <p:ph type="pic" sz="quarter" idx="17"/>
          </p:nvPr>
        </p:nvSpPr>
        <p:spPr/>
      </p:sp>
      <p:sp>
        <p:nvSpPr>
          <p:cNvPr id="15" name="Picture Placeholder 14">
            <a:extLst>
              <a:ext uri="{FF2B5EF4-FFF2-40B4-BE49-F238E27FC236}">
                <a16:creationId xmlns:a16="http://schemas.microsoft.com/office/drawing/2014/main" id="{3AC0201E-88C8-4018-8141-2612368F3E6F}"/>
              </a:ext>
            </a:extLst>
          </p:cNvPr>
          <p:cNvSpPr>
            <a:spLocks noGrp="1"/>
          </p:cNvSpPr>
          <p:nvPr>
            <p:ph type="pic" sz="quarter" idx="18"/>
          </p:nvPr>
        </p:nvSpPr>
        <p:spPr/>
      </p:sp>
      <p:sp>
        <p:nvSpPr>
          <p:cNvPr id="16" name="Picture Placeholder 15">
            <a:extLst>
              <a:ext uri="{FF2B5EF4-FFF2-40B4-BE49-F238E27FC236}">
                <a16:creationId xmlns:a16="http://schemas.microsoft.com/office/drawing/2014/main" id="{65EC35E2-301B-4144-B57B-AA1BF65F1B81}"/>
              </a:ext>
            </a:extLst>
          </p:cNvPr>
          <p:cNvSpPr>
            <a:spLocks noGrp="1"/>
          </p:cNvSpPr>
          <p:nvPr>
            <p:ph type="pic" sz="quarter" idx="19"/>
          </p:nvPr>
        </p:nvSpPr>
        <p:spPr/>
      </p:sp>
      <p:sp>
        <p:nvSpPr>
          <p:cNvPr id="7" name="Date Placeholder 6">
            <a:extLst>
              <a:ext uri="{FF2B5EF4-FFF2-40B4-BE49-F238E27FC236}">
                <a16:creationId xmlns:a16="http://schemas.microsoft.com/office/drawing/2014/main" id="{E1B184F2-2F9F-4124-8AA1-4E4312575258}"/>
              </a:ext>
            </a:extLst>
          </p:cNvPr>
          <p:cNvSpPr>
            <a:spLocks noGrp="1"/>
          </p:cNvSpPr>
          <p:nvPr>
            <p:ph type="dt" sz="half" idx="20"/>
          </p:nvPr>
        </p:nvSpPr>
        <p:spPr>
          <a:xfrm>
            <a:off x="8534399" y="6400800"/>
            <a:ext cx="2743200" cy="82325"/>
          </a:xfrm>
        </p:spPr>
        <p:txBody>
          <a:bodyPr/>
          <a:lstStyle/>
          <a:p>
            <a:r>
              <a:rPr lang="en-US"/>
              <a:t>Presentation Name – </a:t>
            </a:r>
            <a:fld id="{3231DE8A-0F33-4C08-A601-BD925C100A3D}" type="datetime1">
              <a:rPr lang="en-US" smtClean="0"/>
              <a:t>3/1/2022</a:t>
            </a:fld>
            <a:endParaRPr lang="en-US" dirty="0"/>
          </a:p>
        </p:txBody>
      </p:sp>
      <p:sp>
        <p:nvSpPr>
          <p:cNvPr id="8" name="Footer Placeholder 7">
            <a:extLst>
              <a:ext uri="{FF2B5EF4-FFF2-40B4-BE49-F238E27FC236}">
                <a16:creationId xmlns:a16="http://schemas.microsoft.com/office/drawing/2014/main" id="{952AA9FF-CC6E-4567-AD9B-52B0A9F38FAD}"/>
              </a:ext>
            </a:extLst>
          </p:cNvPr>
          <p:cNvSpPr>
            <a:spLocks noGrp="1"/>
          </p:cNvSpPr>
          <p:nvPr>
            <p:ph type="ftr" sz="quarter" idx="21"/>
          </p:nvPr>
        </p:nvSpPr>
        <p:spPr>
          <a:xfrm>
            <a:off x="914400" y="6400800"/>
            <a:ext cx="1861264" cy="82325"/>
          </a:xfrm>
        </p:spPr>
        <p:txBody>
          <a:bodyPr/>
          <a:lstStyle/>
          <a:p>
            <a:r>
              <a:rPr lang="en-US" dirty="0"/>
              <a:t>© 2021 NOV Inc. All rights reserved.</a:t>
            </a:r>
          </a:p>
        </p:txBody>
      </p:sp>
      <p:sp>
        <p:nvSpPr>
          <p:cNvPr id="9" name="Slide Number Placeholder 8">
            <a:extLst>
              <a:ext uri="{FF2B5EF4-FFF2-40B4-BE49-F238E27FC236}">
                <a16:creationId xmlns:a16="http://schemas.microsoft.com/office/drawing/2014/main" id="{CDA98C28-E374-44B5-8C29-ED2DCB1AEFFF}"/>
              </a:ext>
            </a:extLst>
          </p:cNvPr>
          <p:cNvSpPr>
            <a:spLocks noGrp="1"/>
          </p:cNvSpPr>
          <p:nvPr>
            <p:ph type="sldNum" sz="quarter" idx="22"/>
          </p:nvPr>
        </p:nvSpPr>
        <p:spPr>
          <a:xfrm>
            <a:off x="11277601" y="6400800"/>
            <a:ext cx="457200" cy="82325"/>
          </a:xfrm>
        </p:spPr>
        <p:txBody>
          <a:bodyPr/>
          <a:lstStyle/>
          <a:p>
            <a:fld id="{A3780DC7-88EF-4BF2-8AC4-A5E9961F4A72}" type="slidenum">
              <a:rPr lang="en-US" smtClean="0"/>
              <a:pPr/>
              <a:t>33</a:t>
            </a:fld>
            <a:endParaRPr lang="en-US" dirty="0"/>
          </a:p>
        </p:txBody>
      </p:sp>
    </p:spTree>
    <p:extLst>
      <p:ext uri="{BB962C8B-B14F-4D97-AF65-F5344CB8AC3E}">
        <p14:creationId xmlns:p14="http://schemas.microsoft.com/office/powerpoint/2010/main" val="4294243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42E5CCB6-BB50-4958-A105-FCDB593AE737}"/>
              </a:ext>
            </a:extLst>
          </p:cNvPr>
          <p:cNvSpPr>
            <a:spLocks noGrp="1"/>
          </p:cNvSpPr>
          <p:nvPr>
            <p:ph type="pic" sz="quarter" idx="14"/>
          </p:nvPr>
        </p:nvSpPr>
        <p:spPr/>
      </p:sp>
      <p:sp>
        <p:nvSpPr>
          <p:cNvPr id="32" name="Picture Placeholder 31">
            <a:extLst>
              <a:ext uri="{FF2B5EF4-FFF2-40B4-BE49-F238E27FC236}">
                <a16:creationId xmlns:a16="http://schemas.microsoft.com/office/drawing/2014/main" id="{422C8434-94B2-458A-847A-93AD9D906F52}"/>
              </a:ext>
            </a:extLst>
          </p:cNvPr>
          <p:cNvSpPr>
            <a:spLocks noGrp="1"/>
          </p:cNvSpPr>
          <p:nvPr>
            <p:ph type="pic" sz="quarter" idx="15"/>
          </p:nvPr>
        </p:nvSpPr>
        <p:spPr/>
      </p:sp>
      <p:sp>
        <p:nvSpPr>
          <p:cNvPr id="7" name="Date Placeholder 6">
            <a:extLst>
              <a:ext uri="{FF2B5EF4-FFF2-40B4-BE49-F238E27FC236}">
                <a16:creationId xmlns:a16="http://schemas.microsoft.com/office/drawing/2014/main" id="{E1B184F2-2F9F-4124-8AA1-4E4312575258}"/>
              </a:ext>
            </a:extLst>
          </p:cNvPr>
          <p:cNvSpPr>
            <a:spLocks noGrp="1"/>
          </p:cNvSpPr>
          <p:nvPr>
            <p:ph type="dt" sz="half" idx="20"/>
          </p:nvPr>
        </p:nvSpPr>
        <p:spPr/>
        <p:txBody>
          <a:bodyPr/>
          <a:lstStyle/>
          <a:p>
            <a:r>
              <a:rPr lang="en-US"/>
              <a:t>Presentation Name – </a:t>
            </a:r>
            <a:fld id="{3231DE8A-0F33-4C08-A601-BD925C100A3D}" type="datetime1">
              <a:rPr lang="en-US" smtClean="0"/>
              <a:pPr/>
              <a:t>3/1/2022</a:t>
            </a:fld>
            <a:endParaRPr lang="en-US" dirty="0"/>
          </a:p>
        </p:txBody>
      </p:sp>
      <p:sp>
        <p:nvSpPr>
          <p:cNvPr id="8" name="Footer Placeholder 7">
            <a:extLst>
              <a:ext uri="{FF2B5EF4-FFF2-40B4-BE49-F238E27FC236}">
                <a16:creationId xmlns:a16="http://schemas.microsoft.com/office/drawing/2014/main" id="{952AA9FF-CC6E-4567-AD9B-52B0A9F38FAD}"/>
              </a:ext>
            </a:extLst>
          </p:cNvPr>
          <p:cNvSpPr>
            <a:spLocks noGrp="1"/>
          </p:cNvSpPr>
          <p:nvPr>
            <p:ph type="ftr" sz="quarter" idx="21"/>
          </p:nvPr>
        </p:nvSpPr>
        <p:spPr/>
        <p:txBody>
          <a:bodyPr/>
          <a:lstStyle/>
          <a:p>
            <a:r>
              <a:rPr lang="en-US"/>
              <a:t>© 2019 NOV | Proprietary and confidential.</a:t>
            </a:r>
            <a:endParaRPr lang="en-US" dirty="0"/>
          </a:p>
        </p:txBody>
      </p:sp>
      <p:sp>
        <p:nvSpPr>
          <p:cNvPr id="9" name="Slide Number Placeholder 8">
            <a:extLst>
              <a:ext uri="{FF2B5EF4-FFF2-40B4-BE49-F238E27FC236}">
                <a16:creationId xmlns:a16="http://schemas.microsoft.com/office/drawing/2014/main" id="{CDA98C28-E374-44B5-8C29-ED2DCB1AEFFF}"/>
              </a:ext>
            </a:extLst>
          </p:cNvPr>
          <p:cNvSpPr>
            <a:spLocks noGrp="1"/>
          </p:cNvSpPr>
          <p:nvPr>
            <p:ph type="sldNum" sz="quarter" idx="22"/>
          </p:nvPr>
        </p:nvSpPr>
        <p:spPr/>
        <p:txBody>
          <a:bodyPr/>
          <a:lstStyle/>
          <a:p>
            <a:fld id="{A3780DC7-88EF-4BF2-8AC4-A5E9961F4A72}" type="slidenum">
              <a:rPr lang="en-US" smtClean="0"/>
              <a:pPr/>
              <a:t>34</a:t>
            </a:fld>
            <a:endParaRPr lang="en-US" dirty="0"/>
          </a:p>
        </p:txBody>
      </p:sp>
      <p:sp>
        <p:nvSpPr>
          <p:cNvPr id="36" name="Text Placeholder 35">
            <a:extLst>
              <a:ext uri="{FF2B5EF4-FFF2-40B4-BE49-F238E27FC236}">
                <a16:creationId xmlns:a16="http://schemas.microsoft.com/office/drawing/2014/main" id="{0DDEC067-FC4F-4B28-800C-F560E86783FE}"/>
              </a:ext>
            </a:extLst>
          </p:cNvPr>
          <p:cNvSpPr>
            <a:spLocks noGrp="1"/>
          </p:cNvSpPr>
          <p:nvPr>
            <p:ph type="body" sz="quarter" idx="23"/>
          </p:nvPr>
        </p:nvSpPr>
        <p:spPr/>
        <p:txBody>
          <a:bodyPr/>
          <a:lstStyle/>
          <a:p>
            <a:endParaRPr lang="en-US"/>
          </a:p>
        </p:txBody>
      </p:sp>
      <p:sp>
        <p:nvSpPr>
          <p:cNvPr id="37" name="Text Placeholder 36">
            <a:extLst>
              <a:ext uri="{FF2B5EF4-FFF2-40B4-BE49-F238E27FC236}">
                <a16:creationId xmlns:a16="http://schemas.microsoft.com/office/drawing/2014/main" id="{700D4628-749A-45F8-BBAB-927007FB29AC}"/>
              </a:ext>
            </a:extLst>
          </p:cNvPr>
          <p:cNvSpPr>
            <a:spLocks noGrp="1"/>
          </p:cNvSpPr>
          <p:nvPr>
            <p:ph type="body" sz="quarter" idx="24"/>
          </p:nvPr>
        </p:nvSpPr>
        <p:spPr/>
        <p:txBody>
          <a:bodyPr/>
          <a:lstStyle/>
          <a:p>
            <a:endParaRPr lang="en-US"/>
          </a:p>
        </p:txBody>
      </p:sp>
      <p:sp>
        <p:nvSpPr>
          <p:cNvPr id="38" name="Text Placeholder 37">
            <a:extLst>
              <a:ext uri="{FF2B5EF4-FFF2-40B4-BE49-F238E27FC236}">
                <a16:creationId xmlns:a16="http://schemas.microsoft.com/office/drawing/2014/main" id="{E6921791-9C1B-4CE8-A826-B3814197CD3A}"/>
              </a:ext>
            </a:extLst>
          </p:cNvPr>
          <p:cNvSpPr>
            <a:spLocks noGrp="1"/>
          </p:cNvSpPr>
          <p:nvPr>
            <p:ph type="body" sz="quarter" idx="28"/>
          </p:nvPr>
        </p:nvSpPr>
        <p:spPr/>
        <p:txBody>
          <a:bodyPr/>
          <a:lstStyle/>
          <a:p>
            <a:endParaRPr lang="en-US"/>
          </a:p>
        </p:txBody>
      </p:sp>
      <p:sp>
        <p:nvSpPr>
          <p:cNvPr id="33" name="Picture Placeholder 32">
            <a:extLst>
              <a:ext uri="{FF2B5EF4-FFF2-40B4-BE49-F238E27FC236}">
                <a16:creationId xmlns:a16="http://schemas.microsoft.com/office/drawing/2014/main" id="{46F4F12C-77B3-4989-9B94-2DD0FB0BBDDD}"/>
              </a:ext>
            </a:extLst>
          </p:cNvPr>
          <p:cNvSpPr>
            <a:spLocks noGrp="1"/>
          </p:cNvSpPr>
          <p:nvPr>
            <p:ph type="pic" sz="quarter" idx="17"/>
          </p:nvPr>
        </p:nvSpPr>
        <p:spPr/>
      </p:sp>
      <p:sp>
        <p:nvSpPr>
          <p:cNvPr id="34" name="Picture Placeholder 33">
            <a:extLst>
              <a:ext uri="{FF2B5EF4-FFF2-40B4-BE49-F238E27FC236}">
                <a16:creationId xmlns:a16="http://schemas.microsoft.com/office/drawing/2014/main" id="{9AE12DEB-4834-4898-9F7E-02028DA57678}"/>
              </a:ext>
            </a:extLst>
          </p:cNvPr>
          <p:cNvSpPr>
            <a:spLocks noGrp="1"/>
          </p:cNvSpPr>
          <p:nvPr>
            <p:ph type="pic" sz="quarter" idx="18"/>
          </p:nvPr>
        </p:nvSpPr>
        <p:spPr/>
      </p:sp>
      <p:sp>
        <p:nvSpPr>
          <p:cNvPr id="35" name="Picture Placeholder 34">
            <a:extLst>
              <a:ext uri="{FF2B5EF4-FFF2-40B4-BE49-F238E27FC236}">
                <a16:creationId xmlns:a16="http://schemas.microsoft.com/office/drawing/2014/main" id="{A6C0494C-E0F0-4A4D-8703-6520314329E1}"/>
              </a:ext>
            </a:extLst>
          </p:cNvPr>
          <p:cNvSpPr>
            <a:spLocks noGrp="1"/>
          </p:cNvSpPr>
          <p:nvPr>
            <p:ph type="pic" sz="quarter" idx="19"/>
          </p:nvPr>
        </p:nvSpPr>
        <p:spPr/>
      </p:sp>
    </p:spTree>
    <p:extLst>
      <p:ext uri="{BB962C8B-B14F-4D97-AF65-F5344CB8AC3E}">
        <p14:creationId xmlns:p14="http://schemas.microsoft.com/office/powerpoint/2010/main" val="40415018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3900800-C2AD-407F-BBB9-EB88FF601256}"/>
              </a:ext>
            </a:extLst>
          </p:cNvPr>
          <p:cNvSpPr>
            <a:spLocks noGrp="1"/>
          </p:cNvSpPr>
          <p:nvPr>
            <p:ph type="title"/>
          </p:nvPr>
        </p:nvSpPr>
        <p:spPr/>
        <p:txBody>
          <a:bodyPr/>
          <a:lstStyle/>
          <a:p>
            <a:endParaRPr lang="en-US" dirty="0"/>
          </a:p>
        </p:txBody>
      </p:sp>
      <p:sp>
        <p:nvSpPr>
          <p:cNvPr id="12" name="Subtitle 11">
            <a:extLst>
              <a:ext uri="{FF2B5EF4-FFF2-40B4-BE49-F238E27FC236}">
                <a16:creationId xmlns:a16="http://schemas.microsoft.com/office/drawing/2014/main" id="{C0C15995-9D90-477F-935F-160AEDEF6EC1}"/>
              </a:ext>
            </a:extLst>
          </p:cNvPr>
          <p:cNvSpPr>
            <a:spLocks noGrp="1"/>
          </p:cNvSpPr>
          <p:nvPr>
            <p:ph type="subTitle" idx="1"/>
          </p:nvPr>
        </p:nvSpPr>
        <p:spPr/>
        <p:txBody>
          <a:bodyPr/>
          <a:lstStyle/>
          <a:p>
            <a:endParaRPr lang="en-US" dirty="0"/>
          </a:p>
        </p:txBody>
      </p:sp>
      <p:sp>
        <p:nvSpPr>
          <p:cNvPr id="8" name="Date Placeholder 7">
            <a:extLst>
              <a:ext uri="{FF2B5EF4-FFF2-40B4-BE49-F238E27FC236}">
                <a16:creationId xmlns:a16="http://schemas.microsoft.com/office/drawing/2014/main" id="{C8C9D83D-E5D1-44FE-8D13-3D0F8C02CDC6}"/>
              </a:ext>
            </a:extLst>
          </p:cNvPr>
          <p:cNvSpPr>
            <a:spLocks noGrp="1"/>
          </p:cNvSpPr>
          <p:nvPr>
            <p:ph type="dt" sz="half" idx="10"/>
          </p:nvPr>
        </p:nvSpPr>
        <p:spPr/>
        <p:txBody>
          <a:bodyPr/>
          <a:lstStyle/>
          <a:p>
            <a:r>
              <a:rPr lang="en-US"/>
              <a:t>Presentation Name – </a:t>
            </a:r>
            <a:fld id="{C8154098-9663-47DE-8729-D405AB004127}" type="datetime1">
              <a:rPr lang="en-US" smtClean="0"/>
              <a:t>3/1/2022</a:t>
            </a:fld>
            <a:endParaRPr lang="en-US" dirty="0"/>
          </a:p>
        </p:txBody>
      </p:sp>
      <p:sp>
        <p:nvSpPr>
          <p:cNvPr id="9" name="Footer Placeholder 8">
            <a:extLst>
              <a:ext uri="{FF2B5EF4-FFF2-40B4-BE49-F238E27FC236}">
                <a16:creationId xmlns:a16="http://schemas.microsoft.com/office/drawing/2014/main" id="{1A7C1387-4E6B-433D-AF72-F74EBB1903C2}"/>
              </a:ext>
            </a:extLst>
          </p:cNvPr>
          <p:cNvSpPr>
            <a:spLocks noGrp="1"/>
          </p:cNvSpPr>
          <p:nvPr>
            <p:ph type="ftr" sz="quarter" idx="11"/>
          </p:nvPr>
        </p:nvSpPr>
        <p:spPr/>
        <p:txBody>
          <a:bodyPr/>
          <a:lstStyle/>
          <a:p>
            <a:r>
              <a:rPr lang="en-US" dirty="0"/>
              <a:t>© 2021 NOV Inc. All rights reserved.</a:t>
            </a:r>
          </a:p>
        </p:txBody>
      </p:sp>
      <p:sp>
        <p:nvSpPr>
          <p:cNvPr id="10" name="Slide Number Placeholder 9">
            <a:extLst>
              <a:ext uri="{FF2B5EF4-FFF2-40B4-BE49-F238E27FC236}">
                <a16:creationId xmlns:a16="http://schemas.microsoft.com/office/drawing/2014/main" id="{ED3D2D86-01EC-40BA-988B-D12589123FFE}"/>
              </a:ext>
            </a:extLst>
          </p:cNvPr>
          <p:cNvSpPr>
            <a:spLocks noGrp="1"/>
          </p:cNvSpPr>
          <p:nvPr>
            <p:ph type="sldNum" sz="quarter" idx="12"/>
          </p:nvPr>
        </p:nvSpPr>
        <p:spPr/>
        <p:txBody>
          <a:bodyPr/>
          <a:lstStyle/>
          <a:p>
            <a:fld id="{A3780DC7-88EF-4BF2-8AC4-A5E9961F4A72}" type="slidenum">
              <a:rPr lang="en-US" smtClean="0"/>
              <a:pPr/>
              <a:t>35</a:t>
            </a:fld>
            <a:endParaRPr lang="en-US" dirty="0"/>
          </a:p>
        </p:txBody>
      </p:sp>
    </p:spTree>
    <p:extLst>
      <p:ext uri="{BB962C8B-B14F-4D97-AF65-F5344CB8AC3E}">
        <p14:creationId xmlns:p14="http://schemas.microsoft.com/office/powerpoint/2010/main" val="3834117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C51E4C-6D6D-467E-8BFA-B35C175EBB34}"/>
              </a:ext>
            </a:extLst>
          </p:cNvPr>
          <p:cNvPicPr>
            <a:picLocks noChangeAspect="1"/>
          </p:cNvPicPr>
          <p:nvPr/>
        </p:nvPicPr>
        <p:blipFill rotWithShape="1">
          <a:blip r:embed="rId2">
            <a:extLst>
              <a:ext uri="{28A0092B-C50C-407E-A947-70E740481C1C}">
                <a14:useLocalDpi xmlns:a14="http://schemas.microsoft.com/office/drawing/2010/main" val="0"/>
              </a:ext>
            </a:extLst>
          </a:blip>
          <a:srcRect t="7813" b="7813"/>
          <a:stretch/>
        </p:blipFill>
        <p:spPr>
          <a:xfrm>
            <a:off x="7" y="726"/>
            <a:ext cx="12205840" cy="6865785"/>
          </a:xfrm>
          <a:prstGeom prst="rect">
            <a:avLst/>
          </a:prstGeom>
        </p:spPr>
      </p:pic>
      <p:sp>
        <p:nvSpPr>
          <p:cNvPr id="11" name="Title 10">
            <a:extLst>
              <a:ext uri="{FF2B5EF4-FFF2-40B4-BE49-F238E27FC236}">
                <a16:creationId xmlns:a16="http://schemas.microsoft.com/office/drawing/2014/main" id="{C3900800-C2AD-407F-BBB9-EB88FF601256}"/>
              </a:ext>
            </a:extLst>
          </p:cNvPr>
          <p:cNvSpPr>
            <a:spLocks noGrp="1"/>
          </p:cNvSpPr>
          <p:nvPr>
            <p:ph type="title"/>
          </p:nvPr>
        </p:nvSpPr>
        <p:spPr/>
        <p:txBody>
          <a:bodyPr/>
          <a:lstStyle/>
          <a:p>
            <a:endParaRPr lang="en-US" dirty="0"/>
          </a:p>
        </p:txBody>
      </p:sp>
      <p:sp>
        <p:nvSpPr>
          <p:cNvPr id="12" name="Subtitle 11">
            <a:extLst>
              <a:ext uri="{FF2B5EF4-FFF2-40B4-BE49-F238E27FC236}">
                <a16:creationId xmlns:a16="http://schemas.microsoft.com/office/drawing/2014/main" id="{C0C15995-9D90-477F-935F-160AEDEF6EC1}"/>
              </a:ext>
            </a:extLst>
          </p:cNvPr>
          <p:cNvSpPr>
            <a:spLocks noGrp="1"/>
          </p:cNvSpPr>
          <p:nvPr>
            <p:ph type="subTitle" idx="1"/>
          </p:nvPr>
        </p:nvSpPr>
        <p:spPr/>
        <p:txBody>
          <a:bodyPr/>
          <a:lstStyle/>
          <a:p>
            <a:endParaRPr lang="en-US" dirty="0"/>
          </a:p>
        </p:txBody>
      </p:sp>
      <p:sp>
        <p:nvSpPr>
          <p:cNvPr id="8" name="Date Placeholder 7">
            <a:extLst>
              <a:ext uri="{FF2B5EF4-FFF2-40B4-BE49-F238E27FC236}">
                <a16:creationId xmlns:a16="http://schemas.microsoft.com/office/drawing/2014/main" id="{C8C9D83D-E5D1-44FE-8D13-3D0F8C02CDC6}"/>
              </a:ext>
            </a:extLst>
          </p:cNvPr>
          <p:cNvSpPr>
            <a:spLocks noGrp="1"/>
          </p:cNvSpPr>
          <p:nvPr>
            <p:ph type="dt" sz="half" idx="10"/>
          </p:nvPr>
        </p:nvSpPr>
        <p:spPr/>
        <p:txBody>
          <a:bodyPr/>
          <a:lstStyle/>
          <a:p>
            <a:r>
              <a:rPr lang="en-US"/>
              <a:t>Presentation Name – </a:t>
            </a:r>
            <a:fld id="{C8154098-9663-47DE-8729-D405AB004127}" type="datetime1">
              <a:rPr lang="en-US" smtClean="0"/>
              <a:t>3/1/2022</a:t>
            </a:fld>
            <a:endParaRPr lang="en-US" dirty="0"/>
          </a:p>
        </p:txBody>
      </p:sp>
      <p:sp>
        <p:nvSpPr>
          <p:cNvPr id="9" name="Footer Placeholder 8">
            <a:extLst>
              <a:ext uri="{FF2B5EF4-FFF2-40B4-BE49-F238E27FC236}">
                <a16:creationId xmlns:a16="http://schemas.microsoft.com/office/drawing/2014/main" id="{1A7C1387-4E6B-433D-AF72-F74EBB1903C2}"/>
              </a:ext>
            </a:extLst>
          </p:cNvPr>
          <p:cNvSpPr>
            <a:spLocks noGrp="1"/>
          </p:cNvSpPr>
          <p:nvPr>
            <p:ph type="ftr" sz="quarter" idx="11"/>
          </p:nvPr>
        </p:nvSpPr>
        <p:spPr/>
        <p:txBody>
          <a:bodyPr/>
          <a:lstStyle/>
          <a:p>
            <a:r>
              <a:rPr lang="en-US" dirty="0"/>
              <a:t>© 2021 NOV Inc. All rights reserved.</a:t>
            </a:r>
          </a:p>
        </p:txBody>
      </p:sp>
      <p:sp>
        <p:nvSpPr>
          <p:cNvPr id="10" name="Slide Number Placeholder 9">
            <a:extLst>
              <a:ext uri="{FF2B5EF4-FFF2-40B4-BE49-F238E27FC236}">
                <a16:creationId xmlns:a16="http://schemas.microsoft.com/office/drawing/2014/main" id="{ED3D2D86-01EC-40BA-988B-D12589123FFE}"/>
              </a:ext>
            </a:extLst>
          </p:cNvPr>
          <p:cNvSpPr>
            <a:spLocks noGrp="1"/>
          </p:cNvSpPr>
          <p:nvPr>
            <p:ph type="sldNum" sz="quarter" idx="12"/>
          </p:nvPr>
        </p:nvSpPr>
        <p:spPr/>
        <p:txBody>
          <a:bodyPr/>
          <a:lstStyle/>
          <a:p>
            <a:fld id="{A3780DC7-88EF-4BF2-8AC4-A5E9961F4A72}" type="slidenum">
              <a:rPr lang="en-US" smtClean="0"/>
              <a:pPr/>
              <a:t>36</a:t>
            </a:fld>
            <a:endParaRPr lang="en-US" dirty="0"/>
          </a:p>
        </p:txBody>
      </p:sp>
    </p:spTree>
    <p:extLst>
      <p:ext uri="{BB962C8B-B14F-4D97-AF65-F5344CB8AC3E}">
        <p14:creationId xmlns:p14="http://schemas.microsoft.com/office/powerpoint/2010/main" val="5617324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4FC17CE-AAA7-40AF-9683-6FD03D37AEB0}"/>
              </a:ext>
            </a:extLst>
          </p:cNvPr>
          <p:cNvSpPr>
            <a:spLocks noGrp="1"/>
          </p:cNvSpPr>
          <p:nvPr>
            <p:ph type="title"/>
          </p:nvPr>
        </p:nvSpPr>
        <p:spPr/>
        <p:txBody>
          <a:bodyPr/>
          <a:lstStyle/>
          <a:p>
            <a:endParaRPr lang="en-US"/>
          </a:p>
        </p:txBody>
      </p:sp>
      <p:graphicFrame>
        <p:nvGraphicFramePr>
          <p:cNvPr id="17" name="Chart Placeholder 16">
            <a:extLst>
              <a:ext uri="{FF2B5EF4-FFF2-40B4-BE49-F238E27FC236}">
                <a16:creationId xmlns:a16="http://schemas.microsoft.com/office/drawing/2014/main" id="{2334B4DE-D2EF-4F46-A6E1-341170A835A9}"/>
              </a:ext>
            </a:extLst>
          </p:cNvPr>
          <p:cNvGraphicFramePr>
            <a:graphicFrameLocks noGrp="1"/>
          </p:cNvGraphicFramePr>
          <p:nvPr>
            <p:ph type="chart" sz="quarter" idx="10"/>
            <p:extLst>
              <p:ext uri="{D42A27DB-BD31-4B8C-83A1-F6EECF244321}">
                <p14:modId xmlns:p14="http://schemas.microsoft.com/office/powerpoint/2010/main" val="264253311"/>
              </p:ext>
            </p:extLst>
          </p:nvPr>
        </p:nvGraphicFramePr>
        <p:xfrm>
          <a:off x="914400" y="1682750"/>
          <a:ext cx="10363200" cy="426085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 Placeholder 6">
            <a:extLst>
              <a:ext uri="{FF2B5EF4-FFF2-40B4-BE49-F238E27FC236}">
                <a16:creationId xmlns:a16="http://schemas.microsoft.com/office/drawing/2014/main" id="{02F82C51-E7DA-4DAC-AD1C-A572A49E04B7}"/>
              </a:ext>
            </a:extLst>
          </p:cNvPr>
          <p:cNvSpPr>
            <a:spLocks noGrp="1"/>
          </p:cNvSpPr>
          <p:nvPr>
            <p:ph type="body" sz="quarter" idx="11"/>
          </p:nvPr>
        </p:nvSpPr>
        <p:spPr/>
        <p:txBody>
          <a:bodyPr/>
          <a:lstStyle/>
          <a:p>
            <a:endParaRPr lang="en-US"/>
          </a:p>
        </p:txBody>
      </p:sp>
      <p:sp>
        <p:nvSpPr>
          <p:cNvPr id="8" name="Date Placeholder 7">
            <a:extLst>
              <a:ext uri="{FF2B5EF4-FFF2-40B4-BE49-F238E27FC236}">
                <a16:creationId xmlns:a16="http://schemas.microsoft.com/office/drawing/2014/main" id="{97A86FC7-3477-4D56-84A2-2C28110E33F1}"/>
              </a:ext>
            </a:extLst>
          </p:cNvPr>
          <p:cNvSpPr>
            <a:spLocks noGrp="1"/>
          </p:cNvSpPr>
          <p:nvPr>
            <p:ph type="dt" sz="half" idx="12"/>
          </p:nvPr>
        </p:nvSpPr>
        <p:spPr/>
        <p:txBody>
          <a:bodyPr/>
          <a:lstStyle/>
          <a:p>
            <a:r>
              <a:rPr lang="en-US"/>
              <a:t>Presentation Name – </a:t>
            </a:r>
            <a:fld id="{C8154098-9663-47DE-8729-D405AB004127}" type="datetime1">
              <a:rPr lang="en-US" smtClean="0"/>
              <a:pPr/>
              <a:t>3/1/2022</a:t>
            </a:fld>
            <a:endParaRPr lang="en-US" dirty="0"/>
          </a:p>
        </p:txBody>
      </p:sp>
      <p:sp>
        <p:nvSpPr>
          <p:cNvPr id="9" name="Footer Placeholder 8">
            <a:extLst>
              <a:ext uri="{FF2B5EF4-FFF2-40B4-BE49-F238E27FC236}">
                <a16:creationId xmlns:a16="http://schemas.microsoft.com/office/drawing/2014/main" id="{5AB7CC45-4B6D-42A4-8B7B-8A7DA6765944}"/>
              </a:ext>
            </a:extLst>
          </p:cNvPr>
          <p:cNvSpPr>
            <a:spLocks noGrp="1"/>
          </p:cNvSpPr>
          <p:nvPr>
            <p:ph type="ftr" sz="quarter" idx="13"/>
          </p:nvPr>
        </p:nvSpPr>
        <p:spPr/>
        <p:txBody>
          <a:bodyPr/>
          <a:lstStyle/>
          <a:p>
            <a:r>
              <a:rPr lang="en-US" dirty="0"/>
              <a:t>© 2021 NOV Inc. All rights reserved.</a:t>
            </a:r>
          </a:p>
        </p:txBody>
      </p:sp>
      <p:sp>
        <p:nvSpPr>
          <p:cNvPr id="10" name="Slide Number Placeholder 9">
            <a:extLst>
              <a:ext uri="{FF2B5EF4-FFF2-40B4-BE49-F238E27FC236}">
                <a16:creationId xmlns:a16="http://schemas.microsoft.com/office/drawing/2014/main" id="{4B199AD4-D240-4718-8B1B-4CB1CAD5F22D}"/>
              </a:ext>
            </a:extLst>
          </p:cNvPr>
          <p:cNvSpPr>
            <a:spLocks noGrp="1"/>
          </p:cNvSpPr>
          <p:nvPr>
            <p:ph type="sldNum" sz="quarter" idx="14"/>
          </p:nvPr>
        </p:nvSpPr>
        <p:spPr/>
        <p:txBody>
          <a:bodyPr/>
          <a:lstStyle/>
          <a:p>
            <a:fld id="{A3780DC7-88EF-4BF2-8AC4-A5E9961F4A72}" type="slidenum">
              <a:rPr lang="en-US" smtClean="0"/>
              <a:pPr/>
              <a:t>37</a:t>
            </a:fld>
            <a:endParaRPr lang="en-US" dirty="0"/>
          </a:p>
        </p:txBody>
      </p:sp>
      <p:sp>
        <p:nvSpPr>
          <p:cNvPr id="12" name="Text Placeholder 11">
            <a:extLst>
              <a:ext uri="{FF2B5EF4-FFF2-40B4-BE49-F238E27FC236}">
                <a16:creationId xmlns:a16="http://schemas.microsoft.com/office/drawing/2014/main" id="{E073A2B8-3C6F-43A8-BCFB-B720EC3E4DE8}"/>
              </a:ext>
            </a:extLst>
          </p:cNvPr>
          <p:cNvSpPr>
            <a:spLocks noGrp="1"/>
          </p:cNvSpPr>
          <p:nvPr>
            <p:ph type="body" sz="quarter" idx="15"/>
          </p:nvPr>
        </p:nvSpPr>
        <p:spPr/>
        <p:txBody>
          <a:bodyPr/>
          <a:lstStyle/>
          <a:p>
            <a:endParaRPr lang="en-US"/>
          </a:p>
        </p:txBody>
      </p:sp>
    </p:spTree>
    <p:extLst>
      <p:ext uri="{BB962C8B-B14F-4D97-AF65-F5344CB8AC3E}">
        <p14:creationId xmlns:p14="http://schemas.microsoft.com/office/powerpoint/2010/main" val="2772013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hart Placeholder 15">
            <a:extLst>
              <a:ext uri="{FF2B5EF4-FFF2-40B4-BE49-F238E27FC236}">
                <a16:creationId xmlns:a16="http://schemas.microsoft.com/office/drawing/2014/main" id="{06FF4DB6-71F5-432F-BD15-82F8BF5597A0}"/>
              </a:ext>
            </a:extLst>
          </p:cNvPr>
          <p:cNvGraphicFramePr>
            <a:graphicFrameLocks noGrp="1"/>
          </p:cNvGraphicFramePr>
          <p:nvPr>
            <p:ph type="chart" sz="quarter" idx="10"/>
            <p:extLst>
              <p:ext uri="{D42A27DB-BD31-4B8C-83A1-F6EECF244321}">
                <p14:modId xmlns:p14="http://schemas.microsoft.com/office/powerpoint/2010/main" val="915967471"/>
              </p:ext>
            </p:extLst>
          </p:nvPr>
        </p:nvGraphicFramePr>
        <p:xfrm>
          <a:off x="914400" y="1682750"/>
          <a:ext cx="5181600" cy="426085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9" name="Chart Placeholder 18">
            <a:extLst>
              <a:ext uri="{FF2B5EF4-FFF2-40B4-BE49-F238E27FC236}">
                <a16:creationId xmlns:a16="http://schemas.microsoft.com/office/drawing/2014/main" id="{33E72B9C-3070-436C-B800-4CDD51774DE2}"/>
              </a:ext>
            </a:extLst>
          </p:cNvPr>
          <p:cNvGraphicFramePr>
            <a:graphicFrameLocks noGrp="1"/>
          </p:cNvGraphicFramePr>
          <p:nvPr>
            <p:ph type="chart" sz="quarter" idx="15"/>
            <p:extLst>
              <p:ext uri="{D42A27DB-BD31-4B8C-83A1-F6EECF244321}">
                <p14:modId xmlns:p14="http://schemas.microsoft.com/office/powerpoint/2010/main" val="1591077054"/>
              </p:ext>
            </p:extLst>
          </p:nvPr>
        </p:nvGraphicFramePr>
        <p:xfrm>
          <a:off x="6096000" y="1682750"/>
          <a:ext cx="5181600" cy="4260850"/>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 Placeholder 10">
            <a:extLst>
              <a:ext uri="{FF2B5EF4-FFF2-40B4-BE49-F238E27FC236}">
                <a16:creationId xmlns:a16="http://schemas.microsoft.com/office/drawing/2014/main" id="{DEBA8C14-FA2E-41FC-BCA9-B50993304E3A}"/>
              </a:ext>
            </a:extLst>
          </p:cNvPr>
          <p:cNvSpPr>
            <a:spLocks noGrp="1"/>
          </p:cNvSpPr>
          <p:nvPr>
            <p:ph type="body" sz="quarter" idx="20"/>
          </p:nvPr>
        </p:nvSpPr>
        <p:spPr/>
        <p:txBody>
          <a:bodyPr/>
          <a:lstStyle/>
          <a:p>
            <a:endParaRPr lang="en-US"/>
          </a:p>
        </p:txBody>
      </p:sp>
      <p:sp>
        <p:nvSpPr>
          <p:cNvPr id="13" name="Text Placeholder 12">
            <a:extLst>
              <a:ext uri="{FF2B5EF4-FFF2-40B4-BE49-F238E27FC236}">
                <a16:creationId xmlns:a16="http://schemas.microsoft.com/office/drawing/2014/main" id="{FC9DBAB0-A234-4451-B6C2-160CA8649EF0}"/>
              </a:ext>
            </a:extLst>
          </p:cNvPr>
          <p:cNvSpPr>
            <a:spLocks noGrp="1"/>
          </p:cNvSpPr>
          <p:nvPr>
            <p:ph type="body" sz="quarter" idx="21"/>
          </p:nvPr>
        </p:nvSpPr>
        <p:spPr/>
        <p:txBody>
          <a:bodyPr/>
          <a:lstStyle/>
          <a:p>
            <a:endParaRPr lang="en-US"/>
          </a:p>
        </p:txBody>
      </p:sp>
      <p:sp>
        <p:nvSpPr>
          <p:cNvPr id="14" name="Text Placeholder 13">
            <a:extLst>
              <a:ext uri="{FF2B5EF4-FFF2-40B4-BE49-F238E27FC236}">
                <a16:creationId xmlns:a16="http://schemas.microsoft.com/office/drawing/2014/main" id="{6547DD2D-F7AD-44A6-809B-F4792318C8D6}"/>
              </a:ext>
            </a:extLst>
          </p:cNvPr>
          <p:cNvSpPr>
            <a:spLocks noGrp="1"/>
          </p:cNvSpPr>
          <p:nvPr>
            <p:ph type="body" sz="quarter" idx="22"/>
          </p:nvPr>
        </p:nvSpPr>
        <p:spPr/>
        <p:txBody>
          <a:bodyPr/>
          <a:lstStyle/>
          <a:p>
            <a:endParaRPr lang="en-US"/>
          </a:p>
        </p:txBody>
      </p:sp>
      <p:sp>
        <p:nvSpPr>
          <p:cNvPr id="15" name="Text Placeholder 14">
            <a:extLst>
              <a:ext uri="{FF2B5EF4-FFF2-40B4-BE49-F238E27FC236}">
                <a16:creationId xmlns:a16="http://schemas.microsoft.com/office/drawing/2014/main" id="{73C475A2-3E48-4E45-9B43-7EC830098A01}"/>
              </a:ext>
            </a:extLst>
          </p:cNvPr>
          <p:cNvSpPr>
            <a:spLocks noGrp="1"/>
          </p:cNvSpPr>
          <p:nvPr>
            <p:ph type="body" sz="quarter" idx="23"/>
          </p:nvPr>
        </p:nvSpPr>
        <p:spPr/>
        <p:txBody>
          <a:bodyPr/>
          <a:lstStyle/>
          <a:p>
            <a:endParaRPr lang="en-US"/>
          </a:p>
        </p:txBody>
      </p:sp>
      <p:sp>
        <p:nvSpPr>
          <p:cNvPr id="4" name="Date Placeholder 3">
            <a:extLst>
              <a:ext uri="{FF2B5EF4-FFF2-40B4-BE49-F238E27FC236}">
                <a16:creationId xmlns:a16="http://schemas.microsoft.com/office/drawing/2014/main" id="{66DAFFD4-EF05-4AF5-80D9-AC2563DBEAC3}"/>
              </a:ext>
            </a:extLst>
          </p:cNvPr>
          <p:cNvSpPr>
            <a:spLocks noGrp="1"/>
          </p:cNvSpPr>
          <p:nvPr>
            <p:ph type="dt" sz="half" idx="24"/>
          </p:nvPr>
        </p:nvSpPr>
        <p:spPr/>
        <p:txBody>
          <a:bodyPr/>
          <a:lstStyle/>
          <a:p>
            <a:r>
              <a:rPr lang="en-US"/>
              <a:t>Presentation Name – </a:t>
            </a:r>
            <a:fld id="{FE5C8501-508A-4646-BBEE-66FA7B53F698}" type="datetime1">
              <a:rPr lang="en-US" smtClean="0"/>
              <a:pPr/>
              <a:t>3/1/2022</a:t>
            </a:fld>
            <a:endParaRPr lang="en-US" dirty="0"/>
          </a:p>
        </p:txBody>
      </p:sp>
      <p:sp>
        <p:nvSpPr>
          <p:cNvPr id="5" name="Footer Placeholder 4">
            <a:extLst>
              <a:ext uri="{FF2B5EF4-FFF2-40B4-BE49-F238E27FC236}">
                <a16:creationId xmlns:a16="http://schemas.microsoft.com/office/drawing/2014/main" id="{36D1395D-76B5-480D-B1C0-62CCD3EBB111}"/>
              </a:ext>
            </a:extLst>
          </p:cNvPr>
          <p:cNvSpPr>
            <a:spLocks noGrp="1"/>
          </p:cNvSpPr>
          <p:nvPr>
            <p:ph type="ftr" sz="quarter" idx="25"/>
          </p:nvPr>
        </p:nvSpPr>
        <p:spPr/>
        <p:txBody>
          <a:bodyPr/>
          <a:lstStyle/>
          <a:p>
            <a:r>
              <a:rPr lang="en-US" dirty="0"/>
              <a:t>© 2021 NOV Inc. All rights reserved.</a:t>
            </a:r>
          </a:p>
        </p:txBody>
      </p:sp>
      <p:sp>
        <p:nvSpPr>
          <p:cNvPr id="6" name="Slide Number Placeholder 5">
            <a:extLst>
              <a:ext uri="{FF2B5EF4-FFF2-40B4-BE49-F238E27FC236}">
                <a16:creationId xmlns:a16="http://schemas.microsoft.com/office/drawing/2014/main" id="{AAC6BCAF-6A96-4CD5-9076-E99183ADC71C}"/>
              </a:ext>
            </a:extLst>
          </p:cNvPr>
          <p:cNvSpPr>
            <a:spLocks noGrp="1"/>
          </p:cNvSpPr>
          <p:nvPr>
            <p:ph type="sldNum" sz="quarter" idx="26"/>
          </p:nvPr>
        </p:nvSpPr>
        <p:spPr/>
        <p:txBody>
          <a:bodyPr/>
          <a:lstStyle/>
          <a:p>
            <a:fld id="{A3780DC7-88EF-4BF2-8AC4-A5E9961F4A72}" type="slidenum">
              <a:rPr lang="en-US" smtClean="0"/>
              <a:pPr/>
              <a:t>38</a:t>
            </a:fld>
            <a:endParaRPr lang="en-US" dirty="0"/>
          </a:p>
        </p:txBody>
      </p:sp>
      <p:sp>
        <p:nvSpPr>
          <p:cNvPr id="17" name="Text Placeholder 16">
            <a:extLst>
              <a:ext uri="{FF2B5EF4-FFF2-40B4-BE49-F238E27FC236}">
                <a16:creationId xmlns:a16="http://schemas.microsoft.com/office/drawing/2014/main" id="{C5F683C8-5B4A-45DF-A15C-69C8BAC572E0}"/>
              </a:ext>
            </a:extLst>
          </p:cNvPr>
          <p:cNvSpPr>
            <a:spLocks noGrp="1"/>
          </p:cNvSpPr>
          <p:nvPr>
            <p:ph type="body" sz="quarter" idx="27"/>
          </p:nvPr>
        </p:nvSpPr>
        <p:spPr/>
        <p:txBody>
          <a:bodyPr/>
          <a:lstStyle/>
          <a:p>
            <a:endParaRPr lang="en-US"/>
          </a:p>
        </p:txBody>
      </p:sp>
      <p:sp>
        <p:nvSpPr>
          <p:cNvPr id="2" name="TextBox 1">
            <a:extLst>
              <a:ext uri="{FF2B5EF4-FFF2-40B4-BE49-F238E27FC236}">
                <a16:creationId xmlns:a16="http://schemas.microsoft.com/office/drawing/2014/main" id="{6300B1A7-C957-46D3-88B6-5B5A57623BBF}"/>
              </a:ext>
            </a:extLst>
          </p:cNvPr>
          <p:cNvSpPr txBox="1"/>
          <p:nvPr/>
        </p:nvSpPr>
        <p:spPr>
          <a:xfrm>
            <a:off x="2371725" y="2706557"/>
            <a:ext cx="2247900" cy="1847850"/>
          </a:xfrm>
          <a:prstGeom prst="rect">
            <a:avLst/>
          </a:prstGeom>
          <a:noFill/>
        </p:spPr>
        <p:txBody>
          <a:bodyPr wrap="square" lIns="0" tIns="0" rIns="0" bIns="0" rtlCol="0" anchor="ctr" anchorCtr="0">
            <a:normAutofit/>
          </a:bodyPr>
          <a:lstStyle/>
          <a:p>
            <a:pPr algn="ctr"/>
            <a:r>
              <a:rPr lang="en-US" sz="8000" dirty="0">
                <a:latin typeface="Source Sans Pro" panose="020B0503030403020204" pitchFamily="34" charset="0"/>
                <a:ea typeface="Source Sans Pro" panose="020B0503030403020204" pitchFamily="34" charset="0"/>
              </a:rPr>
              <a:t>##</a:t>
            </a:r>
          </a:p>
        </p:txBody>
      </p:sp>
      <p:sp>
        <p:nvSpPr>
          <p:cNvPr id="12" name="TextBox 11">
            <a:extLst>
              <a:ext uri="{FF2B5EF4-FFF2-40B4-BE49-F238E27FC236}">
                <a16:creationId xmlns:a16="http://schemas.microsoft.com/office/drawing/2014/main" id="{5320C359-5D19-4A72-A931-C5426AA68989}"/>
              </a:ext>
            </a:extLst>
          </p:cNvPr>
          <p:cNvSpPr txBox="1"/>
          <p:nvPr/>
        </p:nvSpPr>
        <p:spPr>
          <a:xfrm>
            <a:off x="7572375" y="2706557"/>
            <a:ext cx="2247900" cy="1847850"/>
          </a:xfrm>
          <a:prstGeom prst="rect">
            <a:avLst/>
          </a:prstGeom>
          <a:noFill/>
        </p:spPr>
        <p:txBody>
          <a:bodyPr wrap="square" lIns="0" tIns="0" rIns="0" bIns="0" rtlCol="0" anchor="ctr" anchorCtr="0">
            <a:normAutofit/>
          </a:bodyPr>
          <a:lstStyle/>
          <a:p>
            <a:pPr algn="ctr"/>
            <a:r>
              <a:rPr lang="en-US" sz="8000" dirty="0">
                <a:latin typeface="Source Sans Pro" panose="020B0503030403020204" pitchFamily="34" charset="0"/>
                <a:ea typeface="Source Sans Pro" panose="020B0503030403020204" pitchFamily="34" charset="0"/>
              </a:rPr>
              <a:t>##</a:t>
            </a:r>
          </a:p>
        </p:txBody>
      </p:sp>
    </p:spTree>
    <p:extLst>
      <p:ext uri="{BB962C8B-B14F-4D97-AF65-F5344CB8AC3E}">
        <p14:creationId xmlns:p14="http://schemas.microsoft.com/office/powerpoint/2010/main" val="21976495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1CECF-1959-4BC6-AAD0-7E99BAB31610}"/>
              </a:ext>
            </a:extLst>
          </p:cNvPr>
          <p:cNvSpPr>
            <a:spLocks noGrp="1"/>
          </p:cNvSpPr>
          <p:nvPr>
            <p:ph type="title"/>
          </p:nvPr>
        </p:nvSpPr>
        <p:spPr/>
        <p:txBody>
          <a:bodyPr/>
          <a:lstStyle/>
          <a:p>
            <a:pPr algn="ctr"/>
            <a:endParaRPr lang="en-US" dirty="0"/>
          </a:p>
        </p:txBody>
      </p:sp>
      <p:graphicFrame>
        <p:nvGraphicFramePr>
          <p:cNvPr id="6" name="Content Placeholder 5">
            <a:extLst>
              <a:ext uri="{FF2B5EF4-FFF2-40B4-BE49-F238E27FC236}">
                <a16:creationId xmlns:a16="http://schemas.microsoft.com/office/drawing/2014/main" id="{9E3DD891-4463-46B6-9EC8-BF24308B7D25}"/>
              </a:ext>
            </a:extLst>
          </p:cNvPr>
          <p:cNvGraphicFramePr>
            <a:graphicFrameLocks noGrp="1"/>
          </p:cNvGraphicFramePr>
          <p:nvPr>
            <p:ph type="chart" sz="quarter" idx="10"/>
            <p:extLst>
              <p:ext uri="{D42A27DB-BD31-4B8C-83A1-F6EECF244321}">
                <p14:modId xmlns:p14="http://schemas.microsoft.com/office/powerpoint/2010/main" val="2251645590"/>
              </p:ext>
            </p:extLst>
          </p:nvPr>
        </p:nvGraphicFramePr>
        <p:xfrm>
          <a:off x="914400" y="2139960"/>
          <a:ext cx="10363200" cy="3803640"/>
        </p:xfrm>
        <a:graphic>
          <a:graphicData uri="http://schemas.openxmlformats.org/drawingml/2006/table">
            <a:tbl>
              <a:tblPr firstRow="1" bandRow="1">
                <a:tableStyleId>{7E9639D4-E3E2-4D34-9284-5A2195B3D0D7}</a:tableStyleId>
              </a:tblPr>
              <a:tblGrid>
                <a:gridCol w="2072640">
                  <a:extLst>
                    <a:ext uri="{9D8B030D-6E8A-4147-A177-3AD203B41FA5}">
                      <a16:colId xmlns:a16="http://schemas.microsoft.com/office/drawing/2014/main" val="995793144"/>
                    </a:ext>
                  </a:extLst>
                </a:gridCol>
                <a:gridCol w="2072640">
                  <a:extLst>
                    <a:ext uri="{9D8B030D-6E8A-4147-A177-3AD203B41FA5}">
                      <a16:colId xmlns:a16="http://schemas.microsoft.com/office/drawing/2014/main" val="2209119751"/>
                    </a:ext>
                  </a:extLst>
                </a:gridCol>
                <a:gridCol w="2072640">
                  <a:extLst>
                    <a:ext uri="{9D8B030D-6E8A-4147-A177-3AD203B41FA5}">
                      <a16:colId xmlns:a16="http://schemas.microsoft.com/office/drawing/2014/main" val="2221505178"/>
                    </a:ext>
                  </a:extLst>
                </a:gridCol>
                <a:gridCol w="2072640">
                  <a:extLst>
                    <a:ext uri="{9D8B030D-6E8A-4147-A177-3AD203B41FA5}">
                      <a16:colId xmlns:a16="http://schemas.microsoft.com/office/drawing/2014/main" val="3523867609"/>
                    </a:ext>
                  </a:extLst>
                </a:gridCol>
                <a:gridCol w="2072640">
                  <a:extLst>
                    <a:ext uri="{9D8B030D-6E8A-4147-A177-3AD203B41FA5}">
                      <a16:colId xmlns:a16="http://schemas.microsoft.com/office/drawing/2014/main" val="1943535588"/>
                    </a:ext>
                  </a:extLst>
                </a:gridCol>
              </a:tblGrid>
              <a:tr h="380364">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accent1"/>
                    </a:solidFill>
                  </a:tcPr>
                </a:tc>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accent1"/>
                    </a:solidFill>
                  </a:tcPr>
                </a:tc>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accent1"/>
                    </a:solidFill>
                  </a:tcPr>
                </a:tc>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accent1"/>
                    </a:solidFill>
                  </a:tcPr>
                </a:tc>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accent1"/>
                    </a:solidFill>
                  </a:tcPr>
                </a:tc>
                <a:extLst>
                  <a:ext uri="{0D108BD9-81ED-4DB2-BD59-A6C34878D82A}">
                    <a16:rowId xmlns:a16="http://schemas.microsoft.com/office/drawing/2014/main" val="3439317554"/>
                  </a:ext>
                </a:extLst>
              </a:tr>
              <a:tr h="380364">
                <a:tc>
                  <a:txBody>
                    <a:bodyPr/>
                    <a:lstStyle/>
                    <a:p>
                      <a:r>
                        <a:rPr lang="en-US" sz="1500" dirty="0">
                          <a:latin typeface="Source Sans Pro" panose="020B0503030403020204" pitchFamily="34" charset="0"/>
                          <a:ea typeface="Source Sans Pro" panose="020B0503030403020204" pitchFamily="34" charset="0"/>
                        </a:rPr>
                        <a:t>Example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6350" cap="flat" cmpd="sng" algn="ctr">
                      <a:solidFill>
                        <a:schemeClr val="tx1"/>
                      </a:solidFill>
                      <a:prstDash val="solid"/>
                      <a:round/>
                      <a:headEnd type="none" w="med" len="med"/>
                      <a:tailEnd type="none" w="med" len="med"/>
                    </a:lnB>
                  </a:tcPr>
                </a:tc>
                <a:tc>
                  <a:txBody>
                    <a:bodyPr/>
                    <a:lstStyle/>
                    <a:p>
                      <a:r>
                        <a:rPr lang="en-US" sz="1500" dirty="0">
                          <a:latin typeface="Source Sans Pro" panose="020B0503030403020204" pitchFamily="34" charset="0"/>
                          <a:ea typeface="Source Sans Pro" panose="020B0503030403020204" pitchFamily="34" charset="0"/>
                        </a:rPr>
                        <a:t>Example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6350" cap="flat" cmpd="sng" algn="ctr">
                      <a:solidFill>
                        <a:schemeClr val="tx1"/>
                      </a:solidFill>
                      <a:prstDash val="solid"/>
                      <a:round/>
                      <a:headEnd type="none" w="med" len="med"/>
                      <a:tailEnd type="none" w="med" len="med"/>
                    </a:lnB>
                  </a:tcPr>
                </a:tc>
                <a:tc>
                  <a:txBody>
                    <a:bodyPr/>
                    <a:lstStyle/>
                    <a:p>
                      <a:r>
                        <a:rPr lang="en-US" sz="1500" dirty="0">
                          <a:latin typeface="Source Sans Pro" panose="020B0503030403020204" pitchFamily="34" charset="0"/>
                          <a:ea typeface="Source Sans Pro" panose="020B0503030403020204" pitchFamily="34" charset="0"/>
                        </a:rPr>
                        <a:t>Example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6350" cap="flat" cmpd="sng" algn="ctr">
                      <a:solidFill>
                        <a:schemeClr val="tx1"/>
                      </a:solidFill>
                      <a:prstDash val="solid"/>
                      <a:round/>
                      <a:headEnd type="none" w="med" len="med"/>
                      <a:tailEnd type="none" w="med" len="med"/>
                    </a:lnB>
                  </a:tcPr>
                </a:tc>
                <a:tc>
                  <a:txBody>
                    <a:bodyPr/>
                    <a:lstStyle/>
                    <a:p>
                      <a:r>
                        <a:rPr lang="en-US" sz="1500" dirty="0">
                          <a:latin typeface="Source Sans Pro" panose="020B0503030403020204" pitchFamily="34" charset="0"/>
                          <a:ea typeface="Source Sans Pro" panose="020B0503030403020204" pitchFamily="34" charset="0"/>
                        </a:rPr>
                        <a:t>Example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6350" cap="flat" cmpd="sng" algn="ctr">
                      <a:solidFill>
                        <a:schemeClr val="tx1"/>
                      </a:solidFill>
                      <a:prstDash val="solid"/>
                      <a:round/>
                      <a:headEnd type="none" w="med" len="med"/>
                      <a:tailEnd type="none" w="med" len="med"/>
                    </a:lnB>
                  </a:tcPr>
                </a:tc>
                <a:tc>
                  <a:txBody>
                    <a:bodyPr/>
                    <a:lstStyle/>
                    <a:p>
                      <a:r>
                        <a:rPr lang="en-US" sz="1500" dirty="0">
                          <a:latin typeface="Source Sans Pro" panose="020B0503030403020204" pitchFamily="34" charset="0"/>
                          <a:ea typeface="Source Sans Pro" panose="020B0503030403020204" pitchFamily="34" charset="0"/>
                        </a:rPr>
                        <a:t>Example</a:t>
                      </a:r>
                    </a:p>
                  </a:txBody>
                  <a:tcPr anchor="ctr">
                    <a:lnL w="6350" cap="flat" cmpd="sng" algn="ctr">
                      <a:noFill/>
                      <a:prstDash val="solid"/>
                      <a:round/>
                      <a:headEnd type="none" w="med" len="med"/>
                      <a:tailEnd type="none" w="med" len="med"/>
                    </a:lnL>
                    <a:lnR w="9525" cap="flat" cmpd="sng" algn="ctr">
                      <a:noFill/>
                      <a:prstDash val="solid"/>
                    </a:lnR>
                    <a:lnT w="9525" cap="flat" cmpd="sng" algn="ctr">
                      <a:noFill/>
                      <a:prstDash val="soli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115401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474405"/>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134026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88999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tcPr>
                </a:tc>
                <a:tc>
                  <a:txBody>
                    <a:bodyPr/>
                    <a:lstStyle/>
                    <a:p>
                      <a:endParaRPr lang="en-US" sz="15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9525" cap="flat" cmpd="sng" algn="ctr">
                      <a:noFill/>
                      <a:prstDash val="solid"/>
                    </a:lnR>
                    <a:lnT w="635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28908952"/>
                  </a:ext>
                </a:extLst>
              </a:tr>
            </a:tbl>
          </a:graphicData>
        </a:graphic>
      </p:graphicFrame>
      <p:sp>
        <p:nvSpPr>
          <p:cNvPr id="13" name="Text Placeholder 12">
            <a:extLst>
              <a:ext uri="{FF2B5EF4-FFF2-40B4-BE49-F238E27FC236}">
                <a16:creationId xmlns:a16="http://schemas.microsoft.com/office/drawing/2014/main" id="{EA91B70B-0AF9-424F-B696-5CD150178B42}"/>
              </a:ext>
            </a:extLst>
          </p:cNvPr>
          <p:cNvSpPr>
            <a:spLocks noGrp="1"/>
          </p:cNvSpPr>
          <p:nvPr>
            <p:ph type="body" sz="quarter" idx="11"/>
          </p:nvPr>
        </p:nvSpPr>
        <p:spPr/>
        <p:txBody>
          <a:bodyPr/>
          <a:lstStyle/>
          <a:p>
            <a:pPr algn="ctr"/>
            <a:endParaRPr lang="en-US" dirty="0"/>
          </a:p>
        </p:txBody>
      </p:sp>
      <p:sp>
        <p:nvSpPr>
          <p:cNvPr id="8" name="Date Placeholder 7">
            <a:extLst>
              <a:ext uri="{FF2B5EF4-FFF2-40B4-BE49-F238E27FC236}">
                <a16:creationId xmlns:a16="http://schemas.microsoft.com/office/drawing/2014/main" id="{97A86FC7-3477-4D56-84A2-2C28110E33F1}"/>
              </a:ext>
            </a:extLst>
          </p:cNvPr>
          <p:cNvSpPr>
            <a:spLocks noGrp="1"/>
          </p:cNvSpPr>
          <p:nvPr>
            <p:ph type="dt" sz="half" idx="12"/>
          </p:nvPr>
        </p:nvSpPr>
        <p:spPr/>
        <p:txBody>
          <a:bodyPr/>
          <a:lstStyle/>
          <a:p>
            <a:r>
              <a:rPr lang="en-US"/>
              <a:t>Presentation Name – </a:t>
            </a:r>
            <a:fld id="{C8154098-9663-47DE-8729-D405AB004127}" type="datetime1">
              <a:rPr lang="en-US" smtClean="0"/>
              <a:pPr/>
              <a:t>3/1/2022</a:t>
            </a:fld>
            <a:endParaRPr lang="en-US" dirty="0"/>
          </a:p>
        </p:txBody>
      </p:sp>
      <p:sp>
        <p:nvSpPr>
          <p:cNvPr id="9" name="Footer Placeholder 8">
            <a:extLst>
              <a:ext uri="{FF2B5EF4-FFF2-40B4-BE49-F238E27FC236}">
                <a16:creationId xmlns:a16="http://schemas.microsoft.com/office/drawing/2014/main" id="{5AB7CC45-4B6D-42A4-8B7B-8A7DA6765944}"/>
              </a:ext>
            </a:extLst>
          </p:cNvPr>
          <p:cNvSpPr>
            <a:spLocks noGrp="1"/>
          </p:cNvSpPr>
          <p:nvPr>
            <p:ph type="ftr" sz="quarter" idx="13"/>
          </p:nvPr>
        </p:nvSpPr>
        <p:spPr/>
        <p:txBody>
          <a:bodyPr/>
          <a:lstStyle/>
          <a:p>
            <a:r>
              <a:rPr lang="en-US" dirty="0"/>
              <a:t>© 2021 NOV Inc. All rights reserved.</a:t>
            </a:r>
          </a:p>
        </p:txBody>
      </p:sp>
      <p:sp>
        <p:nvSpPr>
          <p:cNvPr id="10" name="Slide Number Placeholder 9">
            <a:extLst>
              <a:ext uri="{FF2B5EF4-FFF2-40B4-BE49-F238E27FC236}">
                <a16:creationId xmlns:a16="http://schemas.microsoft.com/office/drawing/2014/main" id="{4B199AD4-D240-4718-8B1B-4CB1CAD5F22D}"/>
              </a:ext>
            </a:extLst>
          </p:cNvPr>
          <p:cNvSpPr>
            <a:spLocks noGrp="1"/>
          </p:cNvSpPr>
          <p:nvPr>
            <p:ph type="sldNum" sz="quarter" idx="14"/>
          </p:nvPr>
        </p:nvSpPr>
        <p:spPr/>
        <p:txBody>
          <a:bodyPr/>
          <a:lstStyle/>
          <a:p>
            <a:fld id="{A3780DC7-88EF-4BF2-8AC4-A5E9961F4A72}" type="slidenum">
              <a:rPr lang="en-US" smtClean="0"/>
              <a:pPr/>
              <a:t>39</a:t>
            </a:fld>
            <a:endParaRPr lang="en-US" dirty="0"/>
          </a:p>
        </p:txBody>
      </p:sp>
    </p:spTree>
    <p:extLst>
      <p:ext uri="{BB962C8B-B14F-4D97-AF65-F5344CB8AC3E}">
        <p14:creationId xmlns:p14="http://schemas.microsoft.com/office/powerpoint/2010/main" val="37831159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F4D2BD0-A2E7-4DD3-98BB-E7EDE5130779}"/>
              </a:ext>
            </a:extLst>
          </p:cNvPr>
          <p:cNvSpPr>
            <a:spLocks noGrp="1"/>
          </p:cNvSpPr>
          <p:nvPr>
            <p:ph type="title"/>
          </p:nvPr>
        </p:nvSpPr>
        <p:spPr/>
        <p:txBody>
          <a:bodyPr/>
          <a:lstStyle/>
          <a:p>
            <a:endParaRPr lang="en-US" dirty="0"/>
          </a:p>
        </p:txBody>
      </p:sp>
      <p:sp>
        <p:nvSpPr>
          <p:cNvPr id="4" name="Content Placeholder 3">
            <a:extLst>
              <a:ext uri="{FF2B5EF4-FFF2-40B4-BE49-F238E27FC236}">
                <a16:creationId xmlns:a16="http://schemas.microsoft.com/office/drawing/2014/main" id="{B5E620E5-7C51-48EF-ACAA-F50CEB75FF9D}"/>
              </a:ext>
            </a:extLst>
          </p:cNvPr>
          <p:cNvSpPr>
            <a:spLocks noGrp="1"/>
          </p:cNvSpPr>
          <p:nvPr>
            <p:ph sz="quarter" idx="12"/>
          </p:nvPr>
        </p:nvSpPr>
        <p:spPr/>
        <p:txBody>
          <a:bodyPr/>
          <a:lstStyle/>
          <a:p>
            <a:pPr marL="0" indent="0">
              <a:buNone/>
            </a:pPr>
            <a:r>
              <a:rPr lang="en-US" dirty="0"/>
              <a:t>Level 1 paragraph text. Click the bullets button to remove bullets and write paragraphs of text. Otherwise use bullets and the [tab] key to increase indent of bulleted lists up to three levels.</a:t>
            </a:r>
          </a:p>
          <a:p>
            <a:endParaRPr lang="en-GB" dirty="0"/>
          </a:p>
          <a:p>
            <a:r>
              <a:rPr lang="en-GB" dirty="0"/>
              <a:t>Level 1 bulleted text</a:t>
            </a:r>
          </a:p>
          <a:p>
            <a:pPr lvl="1"/>
            <a:r>
              <a:rPr lang="en-GB" dirty="0"/>
              <a:t>Level 2 bulleted text</a:t>
            </a:r>
          </a:p>
          <a:p>
            <a:pPr lvl="2"/>
            <a:r>
              <a:rPr lang="en-GB" dirty="0"/>
              <a:t>Level 3 bulleted text</a:t>
            </a:r>
          </a:p>
        </p:txBody>
      </p:sp>
      <p:sp>
        <p:nvSpPr>
          <p:cNvPr id="5" name="Date Placeholder 4">
            <a:extLst>
              <a:ext uri="{FF2B5EF4-FFF2-40B4-BE49-F238E27FC236}">
                <a16:creationId xmlns:a16="http://schemas.microsoft.com/office/drawing/2014/main" id="{726F4959-84D6-4525-B6F8-BF6E4AD55E91}"/>
              </a:ext>
            </a:extLst>
          </p:cNvPr>
          <p:cNvSpPr>
            <a:spLocks noGrp="1"/>
          </p:cNvSpPr>
          <p:nvPr>
            <p:ph type="dt" sz="half" idx="15"/>
          </p:nvPr>
        </p:nvSpPr>
        <p:spPr>
          <a:xfrm>
            <a:off x="8534399" y="6400800"/>
            <a:ext cx="2743200" cy="82325"/>
          </a:xfrm>
        </p:spPr>
        <p:txBody>
          <a:bodyPr/>
          <a:lstStyle/>
          <a:p>
            <a:r>
              <a:rPr lang="en-US"/>
              <a:t>Presentation Name – </a:t>
            </a:r>
            <a:fld id="{47FC454A-D654-48DE-A099-2ADD7094A9FF}" type="datetime1">
              <a:rPr lang="en-US" smtClean="0"/>
              <a:pPr/>
              <a:t>3/1/2022</a:t>
            </a:fld>
            <a:endParaRPr lang="en-US" dirty="0"/>
          </a:p>
        </p:txBody>
      </p:sp>
      <p:sp>
        <p:nvSpPr>
          <p:cNvPr id="6" name="Footer Placeholder 5">
            <a:extLst>
              <a:ext uri="{FF2B5EF4-FFF2-40B4-BE49-F238E27FC236}">
                <a16:creationId xmlns:a16="http://schemas.microsoft.com/office/drawing/2014/main" id="{61E06BE6-4D4C-47F5-8892-AF85AC3272F2}"/>
              </a:ext>
            </a:extLst>
          </p:cNvPr>
          <p:cNvSpPr>
            <a:spLocks noGrp="1"/>
          </p:cNvSpPr>
          <p:nvPr>
            <p:ph type="ftr" sz="quarter" idx="16"/>
          </p:nvPr>
        </p:nvSpPr>
        <p:spPr>
          <a:xfrm>
            <a:off x="914400" y="6400800"/>
            <a:ext cx="1861264" cy="82325"/>
          </a:xfrm>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8B61BE6B-3DD6-4F24-A95E-B34B48D42806}"/>
              </a:ext>
            </a:extLst>
          </p:cNvPr>
          <p:cNvSpPr>
            <a:spLocks noGrp="1"/>
          </p:cNvSpPr>
          <p:nvPr>
            <p:ph type="sldNum" sz="quarter" idx="17"/>
          </p:nvPr>
        </p:nvSpPr>
        <p:spPr>
          <a:xfrm>
            <a:off x="11277601" y="6400800"/>
            <a:ext cx="457200" cy="82325"/>
          </a:xfrm>
        </p:spPr>
        <p:txBody>
          <a:bodyPr/>
          <a:lstStyle/>
          <a:p>
            <a:fld id="{A3780DC7-88EF-4BF2-8AC4-A5E9961F4A72}" type="slidenum">
              <a:rPr lang="en-US" smtClean="0"/>
              <a:pPr/>
              <a:t>40</a:t>
            </a:fld>
            <a:endParaRPr lang="en-US" dirty="0"/>
          </a:p>
        </p:txBody>
      </p:sp>
      <p:sp>
        <p:nvSpPr>
          <p:cNvPr id="9" name="Text Placeholder 8">
            <a:extLst>
              <a:ext uri="{FF2B5EF4-FFF2-40B4-BE49-F238E27FC236}">
                <a16:creationId xmlns:a16="http://schemas.microsoft.com/office/drawing/2014/main" id="{8EA8E431-4E0B-44E9-AAF7-14070AE024A2}"/>
              </a:ext>
            </a:extLst>
          </p:cNvPr>
          <p:cNvSpPr>
            <a:spLocks noGrp="1"/>
          </p:cNvSpPr>
          <p:nvPr>
            <p:ph type="body" sz="quarter" idx="11"/>
          </p:nvPr>
        </p:nvSpPr>
        <p:spPr/>
        <p:txBody>
          <a:bodyPr/>
          <a:lstStyle/>
          <a:p>
            <a:endParaRPr lang="en-US" dirty="0"/>
          </a:p>
        </p:txBody>
      </p:sp>
      <p:cxnSp>
        <p:nvCxnSpPr>
          <p:cNvPr id="19" name="Straight Connector 18">
            <a:extLst>
              <a:ext uri="{FF2B5EF4-FFF2-40B4-BE49-F238E27FC236}">
                <a16:creationId xmlns:a16="http://schemas.microsoft.com/office/drawing/2014/main" id="{C2DDACEB-7C3B-4F97-8CE5-314D115BE8BE}"/>
              </a:ext>
            </a:extLst>
          </p:cNvPr>
          <p:cNvCxnSpPr>
            <a:cxnSpLocks/>
          </p:cNvCxnSpPr>
          <p:nvPr/>
        </p:nvCxnSpPr>
        <p:spPr>
          <a:xfrm>
            <a:off x="91440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FFAC87F3-C4E7-4A77-98F7-8E57F10F15D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43462" t="19126" r="25306" b="16529"/>
          <a:stretch/>
        </p:blipFill>
        <p:spPr>
          <a:xfrm>
            <a:off x="5867398" y="0"/>
            <a:ext cx="6324602" cy="6858000"/>
          </a:xfrm>
          <a:prstGeom prst="rect">
            <a:avLst/>
          </a:prstGeom>
        </p:spPr>
      </p:pic>
    </p:spTree>
    <p:extLst>
      <p:ext uri="{BB962C8B-B14F-4D97-AF65-F5344CB8AC3E}">
        <p14:creationId xmlns:p14="http://schemas.microsoft.com/office/powerpoint/2010/main" val="21330506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A9FC408F-3B1E-4996-AADD-17204C4B0E6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4400" y="914400"/>
            <a:ext cx="10363200" cy="5454316"/>
          </a:xfrm>
          <a:prstGeom prst="rect">
            <a:avLst/>
          </a:prstGeom>
        </p:spPr>
      </p:pic>
      <p:sp>
        <p:nvSpPr>
          <p:cNvPr id="9" name="Title 8">
            <a:extLst>
              <a:ext uri="{FF2B5EF4-FFF2-40B4-BE49-F238E27FC236}">
                <a16:creationId xmlns:a16="http://schemas.microsoft.com/office/drawing/2014/main" id="{369AAD16-1B64-4941-9861-554FE153DED5}"/>
              </a:ext>
            </a:extLst>
          </p:cNvPr>
          <p:cNvSpPr>
            <a:spLocks noGrp="1"/>
          </p:cNvSpPr>
          <p:nvPr>
            <p:ph type="title"/>
          </p:nvPr>
        </p:nvSpPr>
        <p:spPr/>
        <p:txBody>
          <a:bodyPr/>
          <a:lstStyle/>
          <a:p>
            <a:pPr algn="ctr"/>
            <a:endParaRPr lang="en-US" dirty="0"/>
          </a:p>
        </p:txBody>
      </p:sp>
      <p:sp>
        <p:nvSpPr>
          <p:cNvPr id="10" name="Text Placeholder 9">
            <a:extLst>
              <a:ext uri="{FF2B5EF4-FFF2-40B4-BE49-F238E27FC236}">
                <a16:creationId xmlns:a16="http://schemas.microsoft.com/office/drawing/2014/main" id="{7F5AAB44-3A71-4458-A666-FBE16D7EC30E}"/>
              </a:ext>
            </a:extLst>
          </p:cNvPr>
          <p:cNvSpPr>
            <a:spLocks noGrp="1"/>
          </p:cNvSpPr>
          <p:nvPr>
            <p:ph type="body" sz="quarter" idx="11"/>
          </p:nvPr>
        </p:nvSpPr>
        <p:spPr/>
        <p:txBody>
          <a:bodyPr/>
          <a:lstStyle/>
          <a:p>
            <a:pPr algn="ctr"/>
            <a:endParaRPr lang="en-US" dirty="0"/>
          </a:p>
        </p:txBody>
      </p:sp>
      <p:sp>
        <p:nvSpPr>
          <p:cNvPr id="6" name="Date Placeholder 5">
            <a:extLst>
              <a:ext uri="{FF2B5EF4-FFF2-40B4-BE49-F238E27FC236}">
                <a16:creationId xmlns:a16="http://schemas.microsoft.com/office/drawing/2014/main" id="{941EE6EF-4833-4DCD-9886-23C5630FEC46}"/>
              </a:ext>
            </a:extLst>
          </p:cNvPr>
          <p:cNvSpPr>
            <a:spLocks noGrp="1"/>
          </p:cNvSpPr>
          <p:nvPr>
            <p:ph type="dt" sz="half" idx="13"/>
          </p:nvPr>
        </p:nvSpPr>
        <p:spPr/>
        <p:txBody>
          <a:bodyPr/>
          <a:lstStyle/>
          <a:p>
            <a:r>
              <a:rPr lang="en-US"/>
              <a:t>Presentation Name – </a:t>
            </a:r>
            <a:fld id="{C8154098-9663-47DE-8729-D405AB004127}" type="datetime1">
              <a:rPr lang="en-US" smtClean="0"/>
              <a:t>3/1/2022</a:t>
            </a:fld>
            <a:endParaRPr lang="en-US" dirty="0"/>
          </a:p>
        </p:txBody>
      </p:sp>
      <p:sp>
        <p:nvSpPr>
          <p:cNvPr id="7" name="Footer Placeholder 6">
            <a:extLst>
              <a:ext uri="{FF2B5EF4-FFF2-40B4-BE49-F238E27FC236}">
                <a16:creationId xmlns:a16="http://schemas.microsoft.com/office/drawing/2014/main" id="{F7020519-673A-4684-B9DA-1559E73D299E}"/>
              </a:ext>
            </a:extLst>
          </p:cNvPr>
          <p:cNvSpPr>
            <a:spLocks noGrp="1"/>
          </p:cNvSpPr>
          <p:nvPr>
            <p:ph type="ftr" sz="quarter" idx="14"/>
          </p:nvPr>
        </p:nvSpPr>
        <p:spPr/>
        <p:txBody>
          <a:bodyPr/>
          <a:lstStyle/>
          <a:p>
            <a:r>
              <a:rPr lang="en-US" dirty="0"/>
              <a:t>© 2021 NOV Inc. All rights reserved.</a:t>
            </a:r>
          </a:p>
        </p:txBody>
      </p:sp>
      <p:sp>
        <p:nvSpPr>
          <p:cNvPr id="8" name="Slide Number Placeholder 7">
            <a:extLst>
              <a:ext uri="{FF2B5EF4-FFF2-40B4-BE49-F238E27FC236}">
                <a16:creationId xmlns:a16="http://schemas.microsoft.com/office/drawing/2014/main" id="{1E83FE99-1F5A-4A70-A5EB-2A7394C992EF}"/>
              </a:ext>
            </a:extLst>
          </p:cNvPr>
          <p:cNvSpPr>
            <a:spLocks noGrp="1"/>
          </p:cNvSpPr>
          <p:nvPr>
            <p:ph type="sldNum" sz="quarter" idx="15"/>
          </p:nvPr>
        </p:nvSpPr>
        <p:spPr/>
        <p:txBody>
          <a:bodyPr/>
          <a:lstStyle/>
          <a:p>
            <a:fld id="{A3780DC7-88EF-4BF2-8AC4-A5E9961F4A72}" type="slidenum">
              <a:rPr lang="en-US" smtClean="0"/>
              <a:pPr/>
              <a:t>41</a:t>
            </a:fld>
            <a:endParaRPr lang="en-US" dirty="0"/>
          </a:p>
        </p:txBody>
      </p:sp>
    </p:spTree>
    <p:extLst>
      <p:ext uri="{BB962C8B-B14F-4D97-AF65-F5344CB8AC3E}">
        <p14:creationId xmlns:p14="http://schemas.microsoft.com/office/powerpoint/2010/main" val="37898270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7AAB8E4-9EBE-48FC-AA24-19B9CB5FCF90}"/>
              </a:ext>
            </a:extLst>
          </p:cNvPr>
          <p:cNvSpPr>
            <a:spLocks noGrp="1"/>
          </p:cNvSpPr>
          <p:nvPr>
            <p:ph type="title"/>
          </p:nvPr>
        </p:nvSpPr>
        <p:spPr/>
        <p:txBody>
          <a:bodyPr/>
          <a:lstStyle/>
          <a:p>
            <a:endParaRPr lang="en-US" dirty="0"/>
          </a:p>
        </p:txBody>
      </p:sp>
      <p:sp>
        <p:nvSpPr>
          <p:cNvPr id="4" name="Date Placeholder 3">
            <a:extLst>
              <a:ext uri="{FF2B5EF4-FFF2-40B4-BE49-F238E27FC236}">
                <a16:creationId xmlns:a16="http://schemas.microsoft.com/office/drawing/2014/main" id="{ABC7463B-5162-449D-B90A-9B00F1506C96}"/>
              </a:ext>
            </a:extLst>
          </p:cNvPr>
          <p:cNvSpPr>
            <a:spLocks noGrp="1"/>
          </p:cNvSpPr>
          <p:nvPr>
            <p:ph type="dt" sz="half" idx="31"/>
          </p:nvPr>
        </p:nvSpPr>
        <p:spPr>
          <a:xfrm>
            <a:off x="8534399" y="6400800"/>
            <a:ext cx="2743200" cy="82325"/>
          </a:xfrm>
        </p:spPr>
        <p:txBody>
          <a:bodyPr/>
          <a:lstStyle/>
          <a:p>
            <a:r>
              <a:rPr lang="en-US"/>
              <a:t>Presentation Name – </a:t>
            </a:r>
            <a:fld id="{FE5C8501-508A-4646-BBEE-66FA7B53F698}" type="datetime1">
              <a:rPr lang="en-US" smtClean="0"/>
              <a:t>3/1/2022</a:t>
            </a:fld>
            <a:endParaRPr lang="en-US" dirty="0"/>
          </a:p>
        </p:txBody>
      </p:sp>
      <p:sp>
        <p:nvSpPr>
          <p:cNvPr id="5" name="Footer Placeholder 4">
            <a:extLst>
              <a:ext uri="{FF2B5EF4-FFF2-40B4-BE49-F238E27FC236}">
                <a16:creationId xmlns:a16="http://schemas.microsoft.com/office/drawing/2014/main" id="{CAC6C49F-20E5-442E-A0A2-A516012785FB}"/>
              </a:ext>
            </a:extLst>
          </p:cNvPr>
          <p:cNvSpPr>
            <a:spLocks noGrp="1"/>
          </p:cNvSpPr>
          <p:nvPr>
            <p:ph type="ftr" sz="quarter" idx="32"/>
          </p:nvPr>
        </p:nvSpPr>
        <p:spPr>
          <a:xfrm>
            <a:off x="914400" y="6400800"/>
            <a:ext cx="1861264" cy="82325"/>
          </a:xfrm>
        </p:spPr>
        <p:txBody>
          <a:bodyPr/>
          <a:lstStyle/>
          <a:p>
            <a:r>
              <a:rPr lang="en-US" dirty="0"/>
              <a:t>© 2021 NOV Inc. All rights reserved.</a:t>
            </a:r>
          </a:p>
        </p:txBody>
      </p:sp>
      <p:sp>
        <p:nvSpPr>
          <p:cNvPr id="6" name="Slide Number Placeholder 5">
            <a:extLst>
              <a:ext uri="{FF2B5EF4-FFF2-40B4-BE49-F238E27FC236}">
                <a16:creationId xmlns:a16="http://schemas.microsoft.com/office/drawing/2014/main" id="{EE91CF66-FEC5-42EC-9B0B-E96BE1E7620D}"/>
              </a:ext>
            </a:extLst>
          </p:cNvPr>
          <p:cNvSpPr>
            <a:spLocks noGrp="1"/>
          </p:cNvSpPr>
          <p:nvPr>
            <p:ph type="sldNum" sz="quarter" idx="33"/>
          </p:nvPr>
        </p:nvSpPr>
        <p:spPr>
          <a:xfrm>
            <a:off x="11277601" y="6400800"/>
            <a:ext cx="457200" cy="82325"/>
          </a:xfrm>
        </p:spPr>
        <p:txBody>
          <a:bodyPr/>
          <a:lstStyle/>
          <a:p>
            <a:fld id="{A3780DC7-88EF-4BF2-8AC4-A5E9961F4A72}" type="slidenum">
              <a:rPr lang="en-US" smtClean="0"/>
              <a:pPr/>
              <a:t>42</a:t>
            </a:fld>
            <a:endParaRPr lang="en-US" dirty="0"/>
          </a:p>
        </p:txBody>
      </p:sp>
      <p:sp>
        <p:nvSpPr>
          <p:cNvPr id="9" name="Text Placeholder 8">
            <a:extLst>
              <a:ext uri="{FF2B5EF4-FFF2-40B4-BE49-F238E27FC236}">
                <a16:creationId xmlns:a16="http://schemas.microsoft.com/office/drawing/2014/main" id="{81BB8598-9F25-4B56-BDB6-9E120BEE093B}"/>
              </a:ext>
            </a:extLst>
          </p:cNvPr>
          <p:cNvSpPr>
            <a:spLocks noGrp="1"/>
          </p:cNvSpPr>
          <p:nvPr>
            <p:ph type="body" sz="quarter" idx="15"/>
          </p:nvPr>
        </p:nvSpPr>
        <p:spPr/>
        <p:txBody>
          <a:bodyPr/>
          <a:lstStyle/>
          <a:p>
            <a:endParaRPr lang="en-US" dirty="0"/>
          </a:p>
        </p:txBody>
      </p:sp>
      <p:sp>
        <p:nvSpPr>
          <p:cNvPr id="10" name="Text Placeholder 9">
            <a:extLst>
              <a:ext uri="{FF2B5EF4-FFF2-40B4-BE49-F238E27FC236}">
                <a16:creationId xmlns:a16="http://schemas.microsoft.com/office/drawing/2014/main" id="{150BAFEE-0519-4594-805C-150C36448551}"/>
              </a:ext>
            </a:extLst>
          </p:cNvPr>
          <p:cNvSpPr>
            <a:spLocks noGrp="1"/>
          </p:cNvSpPr>
          <p:nvPr>
            <p:ph type="body" sz="quarter" idx="19"/>
          </p:nvPr>
        </p:nvSpPr>
        <p:spPr/>
        <p:txBody>
          <a:bodyPr/>
          <a:lstStyle/>
          <a:p>
            <a:endParaRPr lang="en-US" dirty="0"/>
          </a:p>
        </p:txBody>
      </p:sp>
      <p:sp>
        <p:nvSpPr>
          <p:cNvPr id="11" name="Text Placeholder 10">
            <a:extLst>
              <a:ext uri="{FF2B5EF4-FFF2-40B4-BE49-F238E27FC236}">
                <a16:creationId xmlns:a16="http://schemas.microsoft.com/office/drawing/2014/main" id="{631B89ED-D6E8-4E33-AF23-06E9D8220509}"/>
              </a:ext>
            </a:extLst>
          </p:cNvPr>
          <p:cNvSpPr>
            <a:spLocks noGrp="1"/>
          </p:cNvSpPr>
          <p:nvPr>
            <p:ph type="body" sz="quarter" idx="21"/>
          </p:nvPr>
        </p:nvSpPr>
        <p:spPr/>
        <p:txBody>
          <a:bodyPr/>
          <a:lstStyle/>
          <a:p>
            <a:endParaRPr lang="en-US" dirty="0"/>
          </a:p>
        </p:txBody>
      </p:sp>
      <p:sp>
        <p:nvSpPr>
          <p:cNvPr id="12" name="Text Placeholder 11">
            <a:extLst>
              <a:ext uri="{FF2B5EF4-FFF2-40B4-BE49-F238E27FC236}">
                <a16:creationId xmlns:a16="http://schemas.microsoft.com/office/drawing/2014/main" id="{159FCE55-6C8B-4EFC-98B1-50210F361D1D}"/>
              </a:ext>
            </a:extLst>
          </p:cNvPr>
          <p:cNvSpPr>
            <a:spLocks noGrp="1"/>
          </p:cNvSpPr>
          <p:nvPr>
            <p:ph type="body" sz="quarter" idx="22"/>
          </p:nvPr>
        </p:nvSpPr>
        <p:spPr/>
        <p:txBody>
          <a:bodyPr/>
          <a:lstStyle/>
          <a:p>
            <a:endParaRPr lang="en-US" dirty="0"/>
          </a:p>
        </p:txBody>
      </p:sp>
      <p:sp>
        <p:nvSpPr>
          <p:cNvPr id="13" name="Text Placeholder 12">
            <a:extLst>
              <a:ext uri="{FF2B5EF4-FFF2-40B4-BE49-F238E27FC236}">
                <a16:creationId xmlns:a16="http://schemas.microsoft.com/office/drawing/2014/main" id="{FB4BBA68-81A3-4961-9B9F-31F57843C0C0}"/>
              </a:ext>
            </a:extLst>
          </p:cNvPr>
          <p:cNvSpPr>
            <a:spLocks noGrp="1"/>
          </p:cNvSpPr>
          <p:nvPr>
            <p:ph type="body" sz="quarter" idx="24"/>
          </p:nvPr>
        </p:nvSpPr>
        <p:spPr/>
        <p:txBody>
          <a:bodyPr/>
          <a:lstStyle/>
          <a:p>
            <a:endParaRPr lang="en-US" dirty="0"/>
          </a:p>
        </p:txBody>
      </p:sp>
      <p:sp>
        <p:nvSpPr>
          <p:cNvPr id="14" name="Text Placeholder 13">
            <a:extLst>
              <a:ext uri="{FF2B5EF4-FFF2-40B4-BE49-F238E27FC236}">
                <a16:creationId xmlns:a16="http://schemas.microsoft.com/office/drawing/2014/main" id="{9D927C22-A0CF-4699-94D2-8737968E6316}"/>
              </a:ext>
            </a:extLst>
          </p:cNvPr>
          <p:cNvSpPr>
            <a:spLocks noGrp="1"/>
          </p:cNvSpPr>
          <p:nvPr>
            <p:ph type="body" sz="quarter" idx="25"/>
          </p:nvPr>
        </p:nvSpPr>
        <p:spPr/>
        <p:txBody>
          <a:bodyPr/>
          <a:lstStyle/>
          <a:p>
            <a:endParaRPr lang="en-US" dirty="0"/>
          </a:p>
        </p:txBody>
      </p:sp>
      <p:sp>
        <p:nvSpPr>
          <p:cNvPr id="15" name="Text Placeholder 14">
            <a:extLst>
              <a:ext uri="{FF2B5EF4-FFF2-40B4-BE49-F238E27FC236}">
                <a16:creationId xmlns:a16="http://schemas.microsoft.com/office/drawing/2014/main" id="{F6F43F9D-9CB8-4C1B-80BE-BFDD2F45F690}"/>
              </a:ext>
            </a:extLst>
          </p:cNvPr>
          <p:cNvSpPr>
            <a:spLocks noGrp="1"/>
          </p:cNvSpPr>
          <p:nvPr>
            <p:ph type="body" sz="quarter" idx="27"/>
          </p:nvPr>
        </p:nvSpPr>
        <p:spPr/>
        <p:txBody>
          <a:bodyPr/>
          <a:lstStyle/>
          <a:p>
            <a:endParaRPr lang="en-US" dirty="0"/>
          </a:p>
        </p:txBody>
      </p:sp>
      <p:sp>
        <p:nvSpPr>
          <p:cNvPr id="16" name="Text Placeholder 15">
            <a:extLst>
              <a:ext uri="{FF2B5EF4-FFF2-40B4-BE49-F238E27FC236}">
                <a16:creationId xmlns:a16="http://schemas.microsoft.com/office/drawing/2014/main" id="{874AFCC3-AD5B-42E5-9479-F6CF43C03D38}"/>
              </a:ext>
            </a:extLst>
          </p:cNvPr>
          <p:cNvSpPr>
            <a:spLocks noGrp="1"/>
          </p:cNvSpPr>
          <p:nvPr>
            <p:ph type="body" sz="quarter" idx="28"/>
          </p:nvPr>
        </p:nvSpPr>
        <p:spPr/>
        <p:txBody>
          <a:bodyPr/>
          <a:lstStyle/>
          <a:p>
            <a:endParaRPr lang="en-US" dirty="0"/>
          </a:p>
        </p:txBody>
      </p:sp>
      <p:sp>
        <p:nvSpPr>
          <p:cNvPr id="17" name="Text Placeholder 16">
            <a:extLst>
              <a:ext uri="{FF2B5EF4-FFF2-40B4-BE49-F238E27FC236}">
                <a16:creationId xmlns:a16="http://schemas.microsoft.com/office/drawing/2014/main" id="{4F6E8776-B51C-4982-9138-176348C10EF6}"/>
              </a:ext>
            </a:extLst>
          </p:cNvPr>
          <p:cNvSpPr>
            <a:spLocks noGrp="1"/>
          </p:cNvSpPr>
          <p:nvPr>
            <p:ph type="body" sz="quarter" idx="29"/>
          </p:nvPr>
        </p:nvSpPr>
        <p:spPr/>
        <p:txBody>
          <a:bodyPr/>
          <a:lstStyle/>
          <a:p>
            <a:endParaRPr lang="en-US" dirty="0"/>
          </a:p>
        </p:txBody>
      </p:sp>
      <p:sp>
        <p:nvSpPr>
          <p:cNvPr id="18" name="Text Placeholder 17">
            <a:extLst>
              <a:ext uri="{FF2B5EF4-FFF2-40B4-BE49-F238E27FC236}">
                <a16:creationId xmlns:a16="http://schemas.microsoft.com/office/drawing/2014/main" id="{6755DAD2-CA09-44DE-B346-9C6F8FBCD5ED}"/>
              </a:ext>
            </a:extLst>
          </p:cNvPr>
          <p:cNvSpPr>
            <a:spLocks noGrp="1"/>
          </p:cNvSpPr>
          <p:nvPr>
            <p:ph type="body" sz="quarter" idx="30"/>
          </p:nvPr>
        </p:nvSpPr>
        <p:spPr/>
        <p:txBody>
          <a:bodyPr/>
          <a:lstStyle/>
          <a:p>
            <a:endParaRPr lang="en-US" dirty="0"/>
          </a:p>
        </p:txBody>
      </p:sp>
      <p:cxnSp>
        <p:nvCxnSpPr>
          <p:cNvPr id="19" name="Straight Connector 18">
            <a:extLst>
              <a:ext uri="{FF2B5EF4-FFF2-40B4-BE49-F238E27FC236}">
                <a16:creationId xmlns:a16="http://schemas.microsoft.com/office/drawing/2014/main" id="{4C74213B-3C4E-4E23-8494-E07A99973F3C}"/>
              </a:ext>
            </a:extLst>
          </p:cNvPr>
          <p:cNvCxnSpPr>
            <a:cxnSpLocks/>
          </p:cNvCxnSpPr>
          <p:nvPr/>
        </p:nvCxnSpPr>
        <p:spPr>
          <a:xfrm>
            <a:off x="5150740" y="1683095"/>
            <a:ext cx="189052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9420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EC81334E-1CAB-4B9E-8972-CACAF40DF50B}"/>
              </a:ext>
            </a:extLst>
          </p:cNvPr>
          <p:cNvPicPr>
            <a:picLocks noChangeAspect="1"/>
          </p:cNvPicPr>
          <p:nvPr/>
        </p:nvPicPr>
        <p:blipFill rotWithShape="1">
          <a:blip r:embed="rId2">
            <a:extLst>
              <a:ext uri="{28A0092B-C50C-407E-A947-70E740481C1C}">
                <a14:useLocalDpi xmlns:a14="http://schemas.microsoft.com/office/drawing/2010/main" val="0"/>
              </a:ext>
            </a:extLst>
          </a:blip>
          <a:srcRect l="50" t="2151" r="50" b="13410"/>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063192AE-737F-48B5-8979-230BCD532626}"/>
              </a:ext>
            </a:extLst>
          </p:cNvPr>
          <p:cNvSpPr/>
          <p:nvPr/>
        </p:nvSpPr>
        <p:spPr>
          <a:xfrm>
            <a:off x="-3178" y="0"/>
            <a:ext cx="12195177" cy="6858000"/>
          </a:xfrm>
          <a:prstGeom prst="rect">
            <a:avLst/>
          </a:prstGeom>
          <a:gradFill>
            <a:gsLst>
              <a:gs pos="0">
                <a:schemeClr val="tx1">
                  <a:alpha val="0"/>
                </a:schemeClr>
              </a:gs>
              <a:gs pos="72000">
                <a:schemeClr val="tx1">
                  <a:alpha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Source Sans Pro Light"/>
            </a:endParaRPr>
          </a:p>
        </p:txBody>
      </p:sp>
      <p:sp>
        <p:nvSpPr>
          <p:cNvPr id="32" name="Title 31">
            <a:extLst>
              <a:ext uri="{FF2B5EF4-FFF2-40B4-BE49-F238E27FC236}">
                <a16:creationId xmlns:a16="http://schemas.microsoft.com/office/drawing/2014/main" id="{5733B180-0CF5-4549-BC8D-C837B75911F7}"/>
              </a:ext>
            </a:extLst>
          </p:cNvPr>
          <p:cNvSpPr>
            <a:spLocks noGrp="1"/>
          </p:cNvSpPr>
          <p:nvPr>
            <p:ph type="title"/>
          </p:nvPr>
        </p:nvSpPr>
        <p:spPr/>
        <p:txBody>
          <a:bodyPr/>
          <a:lstStyle/>
          <a:p>
            <a:endParaRPr lang="en-US"/>
          </a:p>
        </p:txBody>
      </p:sp>
      <p:sp>
        <p:nvSpPr>
          <p:cNvPr id="33" name="Text Placeholder 32">
            <a:extLst>
              <a:ext uri="{FF2B5EF4-FFF2-40B4-BE49-F238E27FC236}">
                <a16:creationId xmlns:a16="http://schemas.microsoft.com/office/drawing/2014/main" id="{63C8C3F6-D73C-4945-AE87-365F32A63508}"/>
              </a:ext>
            </a:extLst>
          </p:cNvPr>
          <p:cNvSpPr>
            <a:spLocks noGrp="1"/>
          </p:cNvSpPr>
          <p:nvPr>
            <p:ph type="body" sz="quarter" idx="15"/>
          </p:nvPr>
        </p:nvSpPr>
        <p:spPr/>
        <p:txBody>
          <a:bodyPr/>
          <a:lstStyle/>
          <a:p>
            <a:endParaRPr lang="en-US"/>
          </a:p>
        </p:txBody>
      </p:sp>
      <p:sp>
        <p:nvSpPr>
          <p:cNvPr id="34" name="Text Placeholder 33">
            <a:extLst>
              <a:ext uri="{FF2B5EF4-FFF2-40B4-BE49-F238E27FC236}">
                <a16:creationId xmlns:a16="http://schemas.microsoft.com/office/drawing/2014/main" id="{51733AF7-A080-4F8C-8556-CD46A10E136A}"/>
              </a:ext>
            </a:extLst>
          </p:cNvPr>
          <p:cNvSpPr>
            <a:spLocks noGrp="1"/>
          </p:cNvSpPr>
          <p:nvPr>
            <p:ph type="body" sz="quarter" idx="19"/>
          </p:nvPr>
        </p:nvSpPr>
        <p:spPr/>
        <p:txBody>
          <a:bodyPr/>
          <a:lstStyle/>
          <a:p>
            <a:endParaRPr lang="en-US"/>
          </a:p>
        </p:txBody>
      </p:sp>
      <p:sp>
        <p:nvSpPr>
          <p:cNvPr id="35" name="Text Placeholder 34">
            <a:extLst>
              <a:ext uri="{FF2B5EF4-FFF2-40B4-BE49-F238E27FC236}">
                <a16:creationId xmlns:a16="http://schemas.microsoft.com/office/drawing/2014/main" id="{23D5E353-4271-47D8-9651-A8EA55FF4AFB}"/>
              </a:ext>
            </a:extLst>
          </p:cNvPr>
          <p:cNvSpPr>
            <a:spLocks noGrp="1"/>
          </p:cNvSpPr>
          <p:nvPr>
            <p:ph type="body" sz="quarter" idx="21"/>
          </p:nvPr>
        </p:nvSpPr>
        <p:spPr/>
        <p:txBody>
          <a:bodyPr/>
          <a:lstStyle/>
          <a:p>
            <a:endParaRPr lang="en-US"/>
          </a:p>
        </p:txBody>
      </p:sp>
      <p:sp>
        <p:nvSpPr>
          <p:cNvPr id="36" name="Text Placeholder 35">
            <a:extLst>
              <a:ext uri="{FF2B5EF4-FFF2-40B4-BE49-F238E27FC236}">
                <a16:creationId xmlns:a16="http://schemas.microsoft.com/office/drawing/2014/main" id="{C90F2C78-5306-4726-911B-B89867ED9265}"/>
              </a:ext>
            </a:extLst>
          </p:cNvPr>
          <p:cNvSpPr>
            <a:spLocks noGrp="1"/>
          </p:cNvSpPr>
          <p:nvPr>
            <p:ph type="body" sz="quarter" idx="22"/>
          </p:nvPr>
        </p:nvSpPr>
        <p:spPr/>
        <p:txBody>
          <a:bodyPr/>
          <a:lstStyle/>
          <a:p>
            <a:endParaRPr lang="en-US"/>
          </a:p>
        </p:txBody>
      </p:sp>
      <p:sp>
        <p:nvSpPr>
          <p:cNvPr id="37" name="Text Placeholder 36">
            <a:extLst>
              <a:ext uri="{FF2B5EF4-FFF2-40B4-BE49-F238E27FC236}">
                <a16:creationId xmlns:a16="http://schemas.microsoft.com/office/drawing/2014/main" id="{BDE453CF-3C23-4717-8D83-CFCBD1CC4EA8}"/>
              </a:ext>
            </a:extLst>
          </p:cNvPr>
          <p:cNvSpPr>
            <a:spLocks noGrp="1"/>
          </p:cNvSpPr>
          <p:nvPr>
            <p:ph type="body" sz="quarter" idx="24"/>
          </p:nvPr>
        </p:nvSpPr>
        <p:spPr/>
        <p:txBody>
          <a:bodyPr/>
          <a:lstStyle/>
          <a:p>
            <a:endParaRPr lang="en-US"/>
          </a:p>
        </p:txBody>
      </p:sp>
      <p:sp>
        <p:nvSpPr>
          <p:cNvPr id="38" name="Text Placeholder 37">
            <a:extLst>
              <a:ext uri="{FF2B5EF4-FFF2-40B4-BE49-F238E27FC236}">
                <a16:creationId xmlns:a16="http://schemas.microsoft.com/office/drawing/2014/main" id="{26D74FDA-6A75-4B2F-9B4D-5F7F3C248672}"/>
              </a:ext>
            </a:extLst>
          </p:cNvPr>
          <p:cNvSpPr>
            <a:spLocks noGrp="1"/>
          </p:cNvSpPr>
          <p:nvPr>
            <p:ph type="body" sz="quarter" idx="25"/>
          </p:nvPr>
        </p:nvSpPr>
        <p:spPr/>
        <p:txBody>
          <a:bodyPr/>
          <a:lstStyle/>
          <a:p>
            <a:endParaRPr lang="en-US"/>
          </a:p>
        </p:txBody>
      </p:sp>
      <p:sp>
        <p:nvSpPr>
          <p:cNvPr id="39" name="Text Placeholder 38">
            <a:extLst>
              <a:ext uri="{FF2B5EF4-FFF2-40B4-BE49-F238E27FC236}">
                <a16:creationId xmlns:a16="http://schemas.microsoft.com/office/drawing/2014/main" id="{A32C10BC-27A8-4A68-94E9-1FF7B780958D}"/>
              </a:ext>
            </a:extLst>
          </p:cNvPr>
          <p:cNvSpPr>
            <a:spLocks noGrp="1"/>
          </p:cNvSpPr>
          <p:nvPr>
            <p:ph type="body" sz="quarter" idx="27"/>
          </p:nvPr>
        </p:nvSpPr>
        <p:spPr/>
        <p:txBody>
          <a:bodyPr/>
          <a:lstStyle/>
          <a:p>
            <a:endParaRPr lang="en-US"/>
          </a:p>
        </p:txBody>
      </p:sp>
      <p:sp>
        <p:nvSpPr>
          <p:cNvPr id="40" name="Text Placeholder 39">
            <a:extLst>
              <a:ext uri="{FF2B5EF4-FFF2-40B4-BE49-F238E27FC236}">
                <a16:creationId xmlns:a16="http://schemas.microsoft.com/office/drawing/2014/main" id="{AB03213B-C707-4951-BBE6-34334DE86DDC}"/>
              </a:ext>
            </a:extLst>
          </p:cNvPr>
          <p:cNvSpPr>
            <a:spLocks noGrp="1"/>
          </p:cNvSpPr>
          <p:nvPr>
            <p:ph type="body" sz="quarter" idx="28"/>
          </p:nvPr>
        </p:nvSpPr>
        <p:spPr/>
        <p:txBody>
          <a:bodyPr/>
          <a:lstStyle/>
          <a:p>
            <a:endParaRPr lang="en-US"/>
          </a:p>
        </p:txBody>
      </p:sp>
      <p:sp>
        <p:nvSpPr>
          <p:cNvPr id="41" name="Text Placeholder 40">
            <a:extLst>
              <a:ext uri="{FF2B5EF4-FFF2-40B4-BE49-F238E27FC236}">
                <a16:creationId xmlns:a16="http://schemas.microsoft.com/office/drawing/2014/main" id="{D8EF0AE7-7146-4188-9763-5DA8D62B8D23}"/>
              </a:ext>
            </a:extLst>
          </p:cNvPr>
          <p:cNvSpPr>
            <a:spLocks noGrp="1"/>
          </p:cNvSpPr>
          <p:nvPr>
            <p:ph type="body" sz="quarter" idx="29"/>
          </p:nvPr>
        </p:nvSpPr>
        <p:spPr/>
        <p:txBody>
          <a:bodyPr/>
          <a:lstStyle/>
          <a:p>
            <a:endParaRPr lang="en-US"/>
          </a:p>
        </p:txBody>
      </p:sp>
      <p:sp>
        <p:nvSpPr>
          <p:cNvPr id="42" name="Text Placeholder 41">
            <a:extLst>
              <a:ext uri="{FF2B5EF4-FFF2-40B4-BE49-F238E27FC236}">
                <a16:creationId xmlns:a16="http://schemas.microsoft.com/office/drawing/2014/main" id="{EFFD4B78-40DD-49FA-9514-F614B1ED92C9}"/>
              </a:ext>
            </a:extLst>
          </p:cNvPr>
          <p:cNvSpPr>
            <a:spLocks noGrp="1"/>
          </p:cNvSpPr>
          <p:nvPr>
            <p:ph type="body" sz="quarter" idx="30"/>
          </p:nvPr>
        </p:nvSpPr>
        <p:spPr/>
        <p:txBody>
          <a:bodyPr/>
          <a:lstStyle/>
          <a:p>
            <a:endParaRPr lang="en-US"/>
          </a:p>
        </p:txBody>
      </p:sp>
      <p:sp>
        <p:nvSpPr>
          <p:cNvPr id="4" name="Date Placeholder 3">
            <a:extLst>
              <a:ext uri="{FF2B5EF4-FFF2-40B4-BE49-F238E27FC236}">
                <a16:creationId xmlns:a16="http://schemas.microsoft.com/office/drawing/2014/main" id="{ABC7463B-5162-449D-B90A-9B00F1506C96}"/>
              </a:ext>
            </a:extLst>
          </p:cNvPr>
          <p:cNvSpPr>
            <a:spLocks noGrp="1"/>
          </p:cNvSpPr>
          <p:nvPr>
            <p:ph type="dt" sz="half" idx="31"/>
          </p:nvPr>
        </p:nvSpPr>
        <p:spPr/>
        <p:txBody>
          <a:bodyPr/>
          <a:lstStyle/>
          <a:p>
            <a:r>
              <a:rPr lang="en-US"/>
              <a:t>Presentation Name – </a:t>
            </a:r>
            <a:fld id="{FE5C8501-508A-4646-BBEE-66FA7B53F698}" type="datetime1">
              <a:rPr lang="en-US" smtClean="0"/>
              <a:pPr/>
              <a:t>3/1/2022</a:t>
            </a:fld>
            <a:endParaRPr lang="en-US" dirty="0"/>
          </a:p>
        </p:txBody>
      </p:sp>
      <p:sp>
        <p:nvSpPr>
          <p:cNvPr id="5" name="Footer Placeholder 4">
            <a:extLst>
              <a:ext uri="{FF2B5EF4-FFF2-40B4-BE49-F238E27FC236}">
                <a16:creationId xmlns:a16="http://schemas.microsoft.com/office/drawing/2014/main" id="{CAC6C49F-20E5-442E-A0A2-A516012785FB}"/>
              </a:ext>
            </a:extLst>
          </p:cNvPr>
          <p:cNvSpPr>
            <a:spLocks noGrp="1"/>
          </p:cNvSpPr>
          <p:nvPr>
            <p:ph type="ftr" sz="quarter" idx="32"/>
          </p:nvPr>
        </p:nvSpPr>
        <p:spPr/>
        <p:txBody>
          <a:bodyPr/>
          <a:lstStyle/>
          <a:p>
            <a:r>
              <a:rPr lang="en-US" dirty="0"/>
              <a:t>© 2021 NOV Inc. All rights reserved.</a:t>
            </a:r>
          </a:p>
        </p:txBody>
      </p:sp>
      <p:sp>
        <p:nvSpPr>
          <p:cNvPr id="6" name="Slide Number Placeholder 5">
            <a:extLst>
              <a:ext uri="{FF2B5EF4-FFF2-40B4-BE49-F238E27FC236}">
                <a16:creationId xmlns:a16="http://schemas.microsoft.com/office/drawing/2014/main" id="{EE91CF66-FEC5-42EC-9B0B-E96BE1E7620D}"/>
              </a:ext>
            </a:extLst>
          </p:cNvPr>
          <p:cNvSpPr>
            <a:spLocks noGrp="1"/>
          </p:cNvSpPr>
          <p:nvPr>
            <p:ph type="sldNum" sz="quarter" idx="33"/>
          </p:nvPr>
        </p:nvSpPr>
        <p:spPr/>
        <p:txBody>
          <a:bodyPr/>
          <a:lstStyle/>
          <a:p>
            <a:fld id="{A3780DC7-88EF-4BF2-8AC4-A5E9961F4A72}" type="slidenum">
              <a:rPr lang="en-US" smtClean="0"/>
              <a:pPr/>
              <a:t>43</a:t>
            </a:fld>
            <a:endParaRPr lang="en-US" dirty="0"/>
          </a:p>
        </p:txBody>
      </p:sp>
    </p:spTree>
    <p:extLst>
      <p:ext uri="{BB962C8B-B14F-4D97-AF65-F5344CB8AC3E}">
        <p14:creationId xmlns:p14="http://schemas.microsoft.com/office/powerpoint/2010/main" val="5848635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B301D759-B905-4ABF-908D-555B09D30FF9}"/>
              </a:ext>
            </a:extLst>
          </p:cNvPr>
          <p:cNvSpPr>
            <a:spLocks noGrp="1"/>
          </p:cNvSpPr>
          <p:nvPr>
            <p:ph type="body" sz="quarter" idx="13"/>
          </p:nvPr>
        </p:nvSpPr>
        <p:spPr/>
        <p:txBody>
          <a:bodyPr/>
          <a:lstStyle/>
          <a:p>
            <a:endParaRPr lang="en-US"/>
          </a:p>
        </p:txBody>
      </p:sp>
      <p:sp>
        <p:nvSpPr>
          <p:cNvPr id="14" name="Text Placeholder 13">
            <a:extLst>
              <a:ext uri="{FF2B5EF4-FFF2-40B4-BE49-F238E27FC236}">
                <a16:creationId xmlns:a16="http://schemas.microsoft.com/office/drawing/2014/main" id="{677099B2-963D-4335-ACB0-30A53115E6FE}"/>
              </a:ext>
            </a:extLst>
          </p:cNvPr>
          <p:cNvSpPr>
            <a:spLocks noGrp="1"/>
          </p:cNvSpPr>
          <p:nvPr>
            <p:ph type="body" sz="quarter" idx="20"/>
          </p:nvPr>
        </p:nvSpPr>
        <p:spPr/>
        <p:txBody>
          <a:bodyPr/>
          <a:lstStyle/>
          <a:p>
            <a:endParaRPr lang="en-US"/>
          </a:p>
        </p:txBody>
      </p:sp>
      <p:sp>
        <p:nvSpPr>
          <p:cNvPr id="15" name="Text Placeholder 14">
            <a:extLst>
              <a:ext uri="{FF2B5EF4-FFF2-40B4-BE49-F238E27FC236}">
                <a16:creationId xmlns:a16="http://schemas.microsoft.com/office/drawing/2014/main" id="{EBE730F0-52E0-484E-A9A4-8EBE5236B61F}"/>
              </a:ext>
            </a:extLst>
          </p:cNvPr>
          <p:cNvSpPr>
            <a:spLocks noGrp="1"/>
          </p:cNvSpPr>
          <p:nvPr>
            <p:ph type="body" sz="quarter" idx="21"/>
          </p:nvPr>
        </p:nvSpPr>
        <p:spPr/>
        <p:txBody>
          <a:bodyPr/>
          <a:lstStyle/>
          <a:p>
            <a:endParaRPr lang="en-US"/>
          </a:p>
        </p:txBody>
      </p:sp>
      <p:sp>
        <p:nvSpPr>
          <p:cNvPr id="3" name="Date Placeholder 2">
            <a:extLst>
              <a:ext uri="{FF2B5EF4-FFF2-40B4-BE49-F238E27FC236}">
                <a16:creationId xmlns:a16="http://schemas.microsoft.com/office/drawing/2014/main" id="{E421F180-F1A3-446C-A223-74DD73958B32}"/>
              </a:ext>
            </a:extLst>
          </p:cNvPr>
          <p:cNvSpPr>
            <a:spLocks noGrp="1"/>
          </p:cNvSpPr>
          <p:nvPr>
            <p:ph type="dt" sz="half" idx="22"/>
          </p:nvPr>
        </p:nvSpPr>
        <p:spPr/>
        <p:txBody>
          <a:bodyPr/>
          <a:lstStyle/>
          <a:p>
            <a:r>
              <a:rPr lang="en-US"/>
              <a:t>Presentation Name – </a:t>
            </a:r>
            <a:fld id="{EC8EF024-44E7-49B5-903C-98DE38FFB981}" type="datetime1">
              <a:rPr lang="en-US" smtClean="0"/>
              <a:pPr/>
              <a:t>3/1/2022</a:t>
            </a:fld>
            <a:endParaRPr lang="en-US" dirty="0"/>
          </a:p>
        </p:txBody>
      </p:sp>
      <p:sp>
        <p:nvSpPr>
          <p:cNvPr id="4" name="Footer Placeholder 3">
            <a:extLst>
              <a:ext uri="{FF2B5EF4-FFF2-40B4-BE49-F238E27FC236}">
                <a16:creationId xmlns:a16="http://schemas.microsoft.com/office/drawing/2014/main" id="{E0AD9018-8948-4960-B11B-98F4E43E7FD4}"/>
              </a:ext>
            </a:extLst>
          </p:cNvPr>
          <p:cNvSpPr>
            <a:spLocks noGrp="1"/>
          </p:cNvSpPr>
          <p:nvPr>
            <p:ph type="ftr" sz="quarter" idx="23"/>
          </p:nvPr>
        </p:nvSpPr>
        <p:spPr/>
        <p:txBody>
          <a:bodyPr/>
          <a:lstStyle/>
          <a:p>
            <a:r>
              <a:rPr lang="en-US" dirty="0"/>
              <a:t>© 2021 NOV Inc. All rights reserved.</a:t>
            </a:r>
          </a:p>
        </p:txBody>
      </p:sp>
      <p:sp>
        <p:nvSpPr>
          <p:cNvPr id="5" name="Slide Number Placeholder 4">
            <a:extLst>
              <a:ext uri="{FF2B5EF4-FFF2-40B4-BE49-F238E27FC236}">
                <a16:creationId xmlns:a16="http://schemas.microsoft.com/office/drawing/2014/main" id="{96D5A99A-4DCB-4E57-9067-E9BB1F909861}"/>
              </a:ext>
            </a:extLst>
          </p:cNvPr>
          <p:cNvSpPr>
            <a:spLocks noGrp="1"/>
          </p:cNvSpPr>
          <p:nvPr>
            <p:ph type="sldNum" sz="quarter" idx="24"/>
          </p:nvPr>
        </p:nvSpPr>
        <p:spPr/>
        <p:txBody>
          <a:bodyPr/>
          <a:lstStyle/>
          <a:p>
            <a:fld id="{A3780DC7-88EF-4BF2-8AC4-A5E9961F4A72}" type="slidenum">
              <a:rPr lang="en-US" smtClean="0"/>
              <a:pPr/>
              <a:t>44</a:t>
            </a:fld>
            <a:endParaRPr lang="en-US" dirty="0"/>
          </a:p>
        </p:txBody>
      </p:sp>
      <p:sp>
        <p:nvSpPr>
          <p:cNvPr id="12" name="Text Placeholder 11">
            <a:extLst>
              <a:ext uri="{FF2B5EF4-FFF2-40B4-BE49-F238E27FC236}">
                <a16:creationId xmlns:a16="http://schemas.microsoft.com/office/drawing/2014/main" id="{06FE551C-C775-4378-A2A4-D89C78DE2798}"/>
              </a:ext>
            </a:extLst>
          </p:cNvPr>
          <p:cNvSpPr>
            <a:spLocks noGrp="1"/>
          </p:cNvSpPr>
          <p:nvPr>
            <p:ph type="body" sz="quarter" idx="15"/>
          </p:nvPr>
        </p:nvSpPr>
        <p:spPr/>
        <p:txBody>
          <a:bodyPr/>
          <a:lstStyle/>
          <a:p>
            <a:endParaRPr lang="en-US"/>
          </a:p>
        </p:txBody>
      </p:sp>
      <p:cxnSp>
        <p:nvCxnSpPr>
          <p:cNvPr id="13" name="Straight Connector 12">
            <a:extLst>
              <a:ext uri="{FF2B5EF4-FFF2-40B4-BE49-F238E27FC236}">
                <a16:creationId xmlns:a16="http://schemas.microsoft.com/office/drawing/2014/main" id="{3B8D365D-D7B1-4289-B5E0-AC3C13AB5D3B}"/>
              </a:ext>
            </a:extLst>
          </p:cNvPr>
          <p:cNvCxnSpPr>
            <a:cxnSpLocks/>
          </p:cNvCxnSpPr>
          <p:nvPr/>
        </p:nvCxnSpPr>
        <p:spPr>
          <a:xfrm>
            <a:off x="6096000" y="4011361"/>
            <a:ext cx="518160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19671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8C0805F9-B00F-469F-B764-011F7B3A0218}"/>
              </a:ext>
            </a:extLst>
          </p:cNvPr>
          <p:cNvSpPr>
            <a:spLocks noGrp="1"/>
          </p:cNvSpPr>
          <p:nvPr>
            <p:ph type="body" sz="quarter" idx="13"/>
          </p:nvPr>
        </p:nvSpPr>
        <p:spPr/>
        <p:txBody>
          <a:bodyPr/>
          <a:lstStyle/>
          <a:p>
            <a:endParaRPr lang="en-US"/>
          </a:p>
        </p:txBody>
      </p:sp>
      <p:sp>
        <p:nvSpPr>
          <p:cNvPr id="15" name="Picture Placeholder 14">
            <a:extLst>
              <a:ext uri="{FF2B5EF4-FFF2-40B4-BE49-F238E27FC236}">
                <a16:creationId xmlns:a16="http://schemas.microsoft.com/office/drawing/2014/main" id="{FB6A8297-1985-4123-965F-1456764A3075}"/>
              </a:ext>
            </a:extLst>
          </p:cNvPr>
          <p:cNvSpPr>
            <a:spLocks noGrp="1"/>
          </p:cNvSpPr>
          <p:nvPr>
            <p:ph type="pic" sz="quarter" idx="19"/>
          </p:nvPr>
        </p:nvSpPr>
        <p:spPr/>
      </p:sp>
      <p:sp>
        <p:nvSpPr>
          <p:cNvPr id="16" name="Text Placeholder 15">
            <a:extLst>
              <a:ext uri="{FF2B5EF4-FFF2-40B4-BE49-F238E27FC236}">
                <a16:creationId xmlns:a16="http://schemas.microsoft.com/office/drawing/2014/main" id="{7F28B6CC-4DB1-46CC-B1D1-0A550F147BDA}"/>
              </a:ext>
            </a:extLst>
          </p:cNvPr>
          <p:cNvSpPr>
            <a:spLocks noGrp="1"/>
          </p:cNvSpPr>
          <p:nvPr>
            <p:ph type="body" sz="quarter" idx="20"/>
          </p:nvPr>
        </p:nvSpPr>
        <p:spPr/>
        <p:txBody>
          <a:bodyPr/>
          <a:lstStyle/>
          <a:p>
            <a:endParaRPr lang="en-US"/>
          </a:p>
        </p:txBody>
      </p:sp>
      <p:sp>
        <p:nvSpPr>
          <p:cNvPr id="17" name="Text Placeholder 16">
            <a:extLst>
              <a:ext uri="{FF2B5EF4-FFF2-40B4-BE49-F238E27FC236}">
                <a16:creationId xmlns:a16="http://schemas.microsoft.com/office/drawing/2014/main" id="{E29B0620-235B-490E-8782-4146E6EE77A5}"/>
              </a:ext>
            </a:extLst>
          </p:cNvPr>
          <p:cNvSpPr>
            <a:spLocks noGrp="1"/>
          </p:cNvSpPr>
          <p:nvPr>
            <p:ph type="body" sz="quarter" idx="21"/>
          </p:nvPr>
        </p:nvSpPr>
        <p:spPr/>
        <p:txBody>
          <a:bodyPr/>
          <a:lstStyle/>
          <a:p>
            <a:endParaRPr lang="en-US"/>
          </a:p>
        </p:txBody>
      </p:sp>
      <p:sp>
        <p:nvSpPr>
          <p:cNvPr id="3" name="Date Placeholder 2">
            <a:extLst>
              <a:ext uri="{FF2B5EF4-FFF2-40B4-BE49-F238E27FC236}">
                <a16:creationId xmlns:a16="http://schemas.microsoft.com/office/drawing/2014/main" id="{E421F180-F1A3-446C-A223-74DD73958B32}"/>
              </a:ext>
            </a:extLst>
          </p:cNvPr>
          <p:cNvSpPr>
            <a:spLocks noGrp="1"/>
          </p:cNvSpPr>
          <p:nvPr>
            <p:ph type="dt" sz="half" idx="22"/>
          </p:nvPr>
        </p:nvSpPr>
        <p:spPr/>
        <p:txBody>
          <a:bodyPr/>
          <a:lstStyle/>
          <a:p>
            <a:r>
              <a:rPr lang="en-US"/>
              <a:t>Presentation Name – </a:t>
            </a:r>
            <a:fld id="{EC8EF024-44E7-49B5-903C-98DE38FFB981}" type="datetime1">
              <a:rPr lang="en-US" smtClean="0"/>
              <a:pPr/>
              <a:t>3/1/2022</a:t>
            </a:fld>
            <a:endParaRPr lang="en-US" dirty="0"/>
          </a:p>
        </p:txBody>
      </p:sp>
      <p:sp>
        <p:nvSpPr>
          <p:cNvPr id="4" name="Footer Placeholder 3">
            <a:extLst>
              <a:ext uri="{FF2B5EF4-FFF2-40B4-BE49-F238E27FC236}">
                <a16:creationId xmlns:a16="http://schemas.microsoft.com/office/drawing/2014/main" id="{E0AD9018-8948-4960-B11B-98F4E43E7FD4}"/>
              </a:ext>
            </a:extLst>
          </p:cNvPr>
          <p:cNvSpPr>
            <a:spLocks noGrp="1"/>
          </p:cNvSpPr>
          <p:nvPr>
            <p:ph type="ftr" sz="quarter" idx="23"/>
          </p:nvPr>
        </p:nvSpPr>
        <p:spPr/>
        <p:txBody>
          <a:bodyPr/>
          <a:lstStyle/>
          <a:p>
            <a:r>
              <a:rPr lang="en-US" dirty="0"/>
              <a:t>© 2021 NOV Inc. All rights reserved.</a:t>
            </a:r>
          </a:p>
        </p:txBody>
      </p:sp>
      <p:sp>
        <p:nvSpPr>
          <p:cNvPr id="5" name="Slide Number Placeholder 4">
            <a:extLst>
              <a:ext uri="{FF2B5EF4-FFF2-40B4-BE49-F238E27FC236}">
                <a16:creationId xmlns:a16="http://schemas.microsoft.com/office/drawing/2014/main" id="{96D5A99A-4DCB-4E57-9067-E9BB1F909861}"/>
              </a:ext>
            </a:extLst>
          </p:cNvPr>
          <p:cNvSpPr>
            <a:spLocks noGrp="1"/>
          </p:cNvSpPr>
          <p:nvPr>
            <p:ph type="sldNum" sz="quarter" idx="24"/>
          </p:nvPr>
        </p:nvSpPr>
        <p:spPr/>
        <p:txBody>
          <a:bodyPr/>
          <a:lstStyle/>
          <a:p>
            <a:fld id="{A3780DC7-88EF-4BF2-8AC4-A5E9961F4A72}" type="slidenum">
              <a:rPr lang="en-US" smtClean="0"/>
              <a:pPr/>
              <a:t>45</a:t>
            </a:fld>
            <a:endParaRPr lang="en-US" dirty="0"/>
          </a:p>
        </p:txBody>
      </p:sp>
      <p:sp>
        <p:nvSpPr>
          <p:cNvPr id="14" name="Text Placeholder 13">
            <a:extLst>
              <a:ext uri="{FF2B5EF4-FFF2-40B4-BE49-F238E27FC236}">
                <a16:creationId xmlns:a16="http://schemas.microsoft.com/office/drawing/2014/main" id="{67A3D1E3-EFC1-407E-9037-05E297A33962}"/>
              </a:ext>
            </a:extLst>
          </p:cNvPr>
          <p:cNvSpPr>
            <a:spLocks noGrp="1"/>
          </p:cNvSpPr>
          <p:nvPr>
            <p:ph type="body" sz="quarter" idx="15"/>
          </p:nvPr>
        </p:nvSpPr>
        <p:spPr/>
        <p:txBody>
          <a:bodyPr/>
          <a:lstStyle/>
          <a:p>
            <a:endParaRPr lang="en-US"/>
          </a:p>
        </p:txBody>
      </p:sp>
      <p:cxnSp>
        <p:nvCxnSpPr>
          <p:cNvPr id="13" name="Straight Connector 12">
            <a:extLst>
              <a:ext uri="{FF2B5EF4-FFF2-40B4-BE49-F238E27FC236}">
                <a16:creationId xmlns:a16="http://schemas.microsoft.com/office/drawing/2014/main" id="{3B8D365D-D7B1-4289-B5E0-AC3C13AB5D3B}"/>
              </a:ext>
            </a:extLst>
          </p:cNvPr>
          <p:cNvCxnSpPr>
            <a:cxnSpLocks/>
          </p:cNvCxnSpPr>
          <p:nvPr/>
        </p:nvCxnSpPr>
        <p:spPr>
          <a:xfrm>
            <a:off x="4365099" y="3429000"/>
            <a:ext cx="5181600"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4963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A60E69C-04E5-4AA8-A780-278B410AE0C2}"/>
              </a:ext>
            </a:extLst>
          </p:cNvPr>
          <p:cNvSpPr>
            <a:spLocks noGrp="1"/>
          </p:cNvSpPr>
          <p:nvPr>
            <p:ph type="body" sz="quarter" idx="13"/>
          </p:nvPr>
        </p:nvSpPr>
        <p:spPr/>
        <p:txBody>
          <a:bodyPr/>
          <a:lstStyle/>
          <a:p>
            <a:r>
              <a:rPr lang="en-US" dirty="0"/>
              <a:t>This is a slide with simple, one line </a:t>
            </a:r>
            <a:r>
              <a:rPr lang="en-US" b="1" dirty="0"/>
              <a:t>KEY MESSAGES</a:t>
            </a:r>
          </a:p>
          <a:p>
            <a:r>
              <a:rPr lang="en-US" dirty="0"/>
              <a:t>Each message is using </a:t>
            </a:r>
            <a:r>
              <a:rPr lang="en-US" b="1" dirty="0"/>
              <a:t>FIRST LEVEL TEXT </a:t>
            </a:r>
            <a:r>
              <a:rPr lang="en-US" dirty="0"/>
              <a:t>formatting</a:t>
            </a:r>
          </a:p>
          <a:p>
            <a:r>
              <a:rPr lang="en-US" dirty="0"/>
              <a:t>Source Sans Pro </a:t>
            </a:r>
            <a:r>
              <a:rPr lang="en-US" b="1" dirty="0"/>
              <a:t>25PT TYPE </a:t>
            </a:r>
            <a:r>
              <a:rPr lang="en-US" dirty="0"/>
              <a:t>with 25pt of spacing after each return</a:t>
            </a:r>
          </a:p>
          <a:p>
            <a:r>
              <a:rPr lang="en-US" dirty="0"/>
              <a:t>There is </a:t>
            </a:r>
            <a:r>
              <a:rPr lang="en-US" b="1" dirty="0"/>
              <a:t>NO TITLE TEXT</a:t>
            </a:r>
            <a:r>
              <a:rPr lang="en-US" dirty="0"/>
              <a:t> box on this slide</a:t>
            </a:r>
          </a:p>
          <a:p>
            <a:r>
              <a:rPr lang="en-US" dirty="0"/>
              <a:t>There is room for </a:t>
            </a:r>
            <a:r>
              <a:rPr lang="en-US" b="1" dirty="0"/>
              <a:t>AT LEAST SIX</a:t>
            </a:r>
            <a:r>
              <a:rPr lang="en-US" dirty="0"/>
              <a:t> statements </a:t>
            </a:r>
          </a:p>
          <a:p>
            <a:r>
              <a:rPr lang="en-US" dirty="0"/>
              <a:t>As long as each sentence is </a:t>
            </a:r>
            <a:r>
              <a:rPr lang="en-US" b="1" dirty="0"/>
              <a:t>ONE LINE </a:t>
            </a:r>
            <a:r>
              <a:rPr lang="en-US" dirty="0"/>
              <a:t>in length</a:t>
            </a:r>
          </a:p>
        </p:txBody>
      </p:sp>
      <p:sp>
        <p:nvSpPr>
          <p:cNvPr id="4" name="Date Placeholder 3">
            <a:extLst>
              <a:ext uri="{FF2B5EF4-FFF2-40B4-BE49-F238E27FC236}">
                <a16:creationId xmlns:a16="http://schemas.microsoft.com/office/drawing/2014/main" id="{8775EE80-F7AB-41F0-B843-03434D492C13}"/>
              </a:ext>
            </a:extLst>
          </p:cNvPr>
          <p:cNvSpPr>
            <a:spLocks noGrp="1"/>
          </p:cNvSpPr>
          <p:nvPr>
            <p:ph type="dt" sz="half" idx="14"/>
          </p:nvPr>
        </p:nvSpPr>
        <p:spPr>
          <a:xfrm>
            <a:off x="8534399" y="6400800"/>
            <a:ext cx="2743200" cy="82325"/>
          </a:xfrm>
        </p:spPr>
        <p:txBody>
          <a:bodyPr/>
          <a:lstStyle/>
          <a:p>
            <a:r>
              <a:rPr lang="en-US"/>
              <a:t>Presentation Name – </a:t>
            </a:r>
            <a:fld id="{FE5C8501-508A-4646-BBEE-66FA7B53F698}" type="datetime1">
              <a:rPr lang="en-US" smtClean="0"/>
              <a:t>3/1/2022</a:t>
            </a:fld>
            <a:endParaRPr lang="en-US" dirty="0"/>
          </a:p>
        </p:txBody>
      </p:sp>
      <p:sp>
        <p:nvSpPr>
          <p:cNvPr id="5" name="Footer Placeholder 4">
            <a:extLst>
              <a:ext uri="{FF2B5EF4-FFF2-40B4-BE49-F238E27FC236}">
                <a16:creationId xmlns:a16="http://schemas.microsoft.com/office/drawing/2014/main" id="{E16FFC2C-5FA8-45CE-B409-6598387B2F4F}"/>
              </a:ext>
            </a:extLst>
          </p:cNvPr>
          <p:cNvSpPr>
            <a:spLocks noGrp="1"/>
          </p:cNvSpPr>
          <p:nvPr>
            <p:ph type="ftr" sz="quarter" idx="15"/>
          </p:nvPr>
        </p:nvSpPr>
        <p:spPr>
          <a:xfrm>
            <a:off x="914400" y="6400800"/>
            <a:ext cx="1861264" cy="82325"/>
          </a:xfrm>
        </p:spPr>
        <p:txBody>
          <a:bodyPr/>
          <a:lstStyle/>
          <a:p>
            <a:r>
              <a:rPr lang="en-US" dirty="0"/>
              <a:t>© 2021 NOV Inc. All rights reserved.</a:t>
            </a:r>
          </a:p>
        </p:txBody>
      </p:sp>
      <p:sp>
        <p:nvSpPr>
          <p:cNvPr id="6" name="Slide Number Placeholder 5">
            <a:extLst>
              <a:ext uri="{FF2B5EF4-FFF2-40B4-BE49-F238E27FC236}">
                <a16:creationId xmlns:a16="http://schemas.microsoft.com/office/drawing/2014/main" id="{754ABB70-08F6-47C9-9B80-4900E4E8A4CA}"/>
              </a:ext>
            </a:extLst>
          </p:cNvPr>
          <p:cNvSpPr>
            <a:spLocks noGrp="1"/>
          </p:cNvSpPr>
          <p:nvPr>
            <p:ph type="sldNum" sz="quarter" idx="16"/>
          </p:nvPr>
        </p:nvSpPr>
        <p:spPr>
          <a:xfrm>
            <a:off x="11277601" y="6400800"/>
            <a:ext cx="457200" cy="82325"/>
          </a:xfrm>
        </p:spPr>
        <p:txBody>
          <a:bodyPr/>
          <a:lstStyle/>
          <a:p>
            <a:fld id="{A3780DC7-88EF-4BF2-8AC4-A5E9961F4A72}" type="slidenum">
              <a:rPr lang="en-US" smtClean="0"/>
              <a:pPr/>
              <a:t>46</a:t>
            </a:fld>
            <a:endParaRPr lang="en-US" dirty="0"/>
          </a:p>
        </p:txBody>
      </p:sp>
    </p:spTree>
    <p:extLst>
      <p:ext uri="{BB962C8B-B14F-4D97-AF65-F5344CB8AC3E}">
        <p14:creationId xmlns:p14="http://schemas.microsoft.com/office/powerpoint/2010/main" val="29876889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23F8080-8BBA-4408-8C03-71D6F2C5439E}"/>
              </a:ext>
            </a:extLst>
          </p:cNvPr>
          <p:cNvSpPr>
            <a:spLocks noGrp="1"/>
          </p:cNvSpPr>
          <p:nvPr>
            <p:ph type="dt" sz="half" idx="10"/>
          </p:nvPr>
        </p:nvSpPr>
        <p:spPr/>
        <p:txBody>
          <a:bodyPr/>
          <a:lstStyle/>
          <a:p>
            <a:r>
              <a:rPr lang="en-US"/>
              <a:t>Presentation Name – </a:t>
            </a:r>
            <a:fld id="{C8154098-9663-47DE-8729-D405AB004127}" type="datetime1">
              <a:rPr lang="en-US" smtClean="0"/>
              <a:t>3/1/2022</a:t>
            </a:fld>
            <a:endParaRPr lang="en-US" dirty="0"/>
          </a:p>
        </p:txBody>
      </p:sp>
      <p:sp>
        <p:nvSpPr>
          <p:cNvPr id="6" name="Footer Placeholder 5">
            <a:extLst>
              <a:ext uri="{FF2B5EF4-FFF2-40B4-BE49-F238E27FC236}">
                <a16:creationId xmlns:a16="http://schemas.microsoft.com/office/drawing/2014/main" id="{DAC43083-0B68-47C5-9D2B-41530AB218E4}"/>
              </a:ext>
            </a:extLst>
          </p:cNvPr>
          <p:cNvSpPr>
            <a:spLocks noGrp="1"/>
          </p:cNvSpPr>
          <p:nvPr>
            <p:ph type="ftr" sz="quarter" idx="11"/>
          </p:nvPr>
        </p:nvSpPr>
        <p:spPr/>
        <p:txBody>
          <a:bodyPr/>
          <a:lstStyle/>
          <a:p>
            <a:r>
              <a:rPr lang="en-US" dirty="0"/>
              <a:t>© 2021 NOV Inc. All rights reserved.</a:t>
            </a:r>
          </a:p>
        </p:txBody>
      </p:sp>
      <p:sp>
        <p:nvSpPr>
          <p:cNvPr id="7" name="Slide Number Placeholder 6">
            <a:extLst>
              <a:ext uri="{FF2B5EF4-FFF2-40B4-BE49-F238E27FC236}">
                <a16:creationId xmlns:a16="http://schemas.microsoft.com/office/drawing/2014/main" id="{DF464174-63D7-4A93-9D66-5D42269BE021}"/>
              </a:ext>
            </a:extLst>
          </p:cNvPr>
          <p:cNvSpPr>
            <a:spLocks noGrp="1"/>
          </p:cNvSpPr>
          <p:nvPr>
            <p:ph type="sldNum" sz="quarter" idx="12"/>
          </p:nvPr>
        </p:nvSpPr>
        <p:spPr/>
        <p:txBody>
          <a:bodyPr/>
          <a:lstStyle/>
          <a:p>
            <a:fld id="{A3780DC7-88EF-4BF2-8AC4-A5E9961F4A72}" type="slidenum">
              <a:rPr lang="en-US" smtClean="0"/>
              <a:pPr/>
              <a:t>47</a:t>
            </a:fld>
            <a:endParaRPr lang="en-US" dirty="0"/>
          </a:p>
        </p:txBody>
      </p:sp>
    </p:spTree>
    <p:extLst>
      <p:ext uri="{BB962C8B-B14F-4D97-AF65-F5344CB8AC3E}">
        <p14:creationId xmlns:p14="http://schemas.microsoft.com/office/powerpoint/2010/main" val="17539949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1F83E1-FE7F-46E8-9522-795B76988A52}"/>
              </a:ext>
            </a:extLst>
          </p:cNvPr>
          <p:cNvSpPr>
            <a:spLocks noGrp="1"/>
          </p:cNvSpPr>
          <p:nvPr>
            <p:ph type="title"/>
          </p:nvPr>
        </p:nvSpPr>
        <p:spPr/>
        <p:txBody>
          <a:bodyPr/>
          <a:lstStyle/>
          <a:p>
            <a:r>
              <a:rPr lang="en-US" dirty="0"/>
              <a:t>Primary and secondary palette reference</a:t>
            </a:r>
          </a:p>
        </p:txBody>
      </p:sp>
      <p:sp>
        <p:nvSpPr>
          <p:cNvPr id="11" name="Content Placeholder 10">
            <a:extLst>
              <a:ext uri="{FF2B5EF4-FFF2-40B4-BE49-F238E27FC236}">
                <a16:creationId xmlns:a16="http://schemas.microsoft.com/office/drawing/2014/main" id="{7654787E-94E4-4036-989A-83C4D05090D5}"/>
              </a:ext>
            </a:extLst>
          </p:cNvPr>
          <p:cNvSpPr>
            <a:spLocks noGrp="1"/>
          </p:cNvSpPr>
          <p:nvPr>
            <p:ph sz="quarter" idx="12"/>
          </p:nvPr>
        </p:nvSpPr>
        <p:spPr>
          <a:xfrm>
            <a:off x="914400" y="5076824"/>
            <a:ext cx="10363200" cy="866775"/>
          </a:xfrm>
        </p:spPr>
        <p:txBody>
          <a:bodyPr anchor="b" anchorCtr="0"/>
          <a:lstStyle/>
          <a:p>
            <a:pPr marL="0" indent="0">
              <a:lnSpc>
                <a:spcPts val="1400"/>
              </a:lnSpc>
              <a:buNone/>
            </a:pPr>
            <a:r>
              <a:rPr lang="en-US" sz="1100" dirty="0"/>
              <a:t>Our color palette is anchored by NOV red and gray. </a:t>
            </a:r>
          </a:p>
          <a:p>
            <a:pPr marL="0" indent="0">
              <a:lnSpc>
                <a:spcPts val="1400"/>
              </a:lnSpc>
              <a:buNone/>
            </a:pPr>
            <a:r>
              <a:rPr lang="en-US" sz="1100" dirty="0"/>
              <a:t>The secondary color palette should only be used for accent colors, smart art, chart fills and lines. These colors should only support the red and gray and never compete with them on the slide. Use this slide as a color values reference. Several colors are built into the color theme. All secondary colors are in the “Recent Colors” area of the Shape Fill, Shape Outline, and Font Color palettes when first opening the template.</a:t>
            </a:r>
          </a:p>
        </p:txBody>
      </p:sp>
      <p:sp>
        <p:nvSpPr>
          <p:cNvPr id="2" name="Date Placeholder 1">
            <a:extLst>
              <a:ext uri="{FF2B5EF4-FFF2-40B4-BE49-F238E27FC236}">
                <a16:creationId xmlns:a16="http://schemas.microsoft.com/office/drawing/2014/main" id="{FB1EEBCB-3745-4F70-BA5A-35B99258EDCF}"/>
              </a:ext>
            </a:extLst>
          </p:cNvPr>
          <p:cNvSpPr>
            <a:spLocks noGrp="1"/>
          </p:cNvSpPr>
          <p:nvPr>
            <p:ph type="dt" sz="half" idx="13"/>
          </p:nvPr>
        </p:nvSpPr>
        <p:spPr/>
        <p:txBody>
          <a:bodyPr/>
          <a:lstStyle/>
          <a:p>
            <a:r>
              <a:rPr lang="en-US"/>
              <a:t>Presentation Name – </a:t>
            </a:r>
            <a:fld id="{7574B1C6-C7F1-49E1-B58E-7AA9ACE6D9DE}" type="datetime1">
              <a:rPr lang="en-US" smtClean="0"/>
              <a:pPr/>
              <a:t>3/1/2022</a:t>
            </a:fld>
            <a:endParaRPr lang="en-US" dirty="0"/>
          </a:p>
        </p:txBody>
      </p:sp>
      <p:sp>
        <p:nvSpPr>
          <p:cNvPr id="3" name="Footer Placeholder 2">
            <a:extLst>
              <a:ext uri="{FF2B5EF4-FFF2-40B4-BE49-F238E27FC236}">
                <a16:creationId xmlns:a16="http://schemas.microsoft.com/office/drawing/2014/main" id="{1D65ADC8-9140-4D3B-A145-594DCA6D07FF}"/>
              </a:ext>
            </a:extLst>
          </p:cNvPr>
          <p:cNvSpPr>
            <a:spLocks noGrp="1"/>
          </p:cNvSpPr>
          <p:nvPr>
            <p:ph type="ftr" sz="quarter" idx="14"/>
          </p:nvPr>
        </p:nvSpPr>
        <p:spPr/>
        <p:txBody>
          <a:bodyPr/>
          <a:lstStyle/>
          <a:p>
            <a:r>
              <a:rPr lang="en-US" dirty="0"/>
              <a:t>© 2021 NOV Inc. All rights reserved.</a:t>
            </a:r>
          </a:p>
        </p:txBody>
      </p:sp>
      <p:sp>
        <p:nvSpPr>
          <p:cNvPr id="4" name="Slide Number Placeholder 3">
            <a:extLst>
              <a:ext uri="{FF2B5EF4-FFF2-40B4-BE49-F238E27FC236}">
                <a16:creationId xmlns:a16="http://schemas.microsoft.com/office/drawing/2014/main" id="{EB3B6E39-EA58-4074-8EF7-1416D942CEA5}"/>
              </a:ext>
            </a:extLst>
          </p:cNvPr>
          <p:cNvSpPr>
            <a:spLocks noGrp="1"/>
          </p:cNvSpPr>
          <p:nvPr>
            <p:ph type="sldNum" sz="quarter" idx="15"/>
          </p:nvPr>
        </p:nvSpPr>
        <p:spPr/>
        <p:txBody>
          <a:bodyPr/>
          <a:lstStyle/>
          <a:p>
            <a:fld id="{A3780DC7-88EF-4BF2-8AC4-A5E9961F4A72}" type="slidenum">
              <a:rPr lang="en-US" smtClean="0"/>
              <a:pPr/>
              <a:t>48</a:t>
            </a:fld>
            <a:endParaRPr lang="en-US" dirty="0"/>
          </a:p>
        </p:txBody>
      </p:sp>
      <p:sp>
        <p:nvSpPr>
          <p:cNvPr id="39" name="Rectangle 38">
            <a:extLst>
              <a:ext uri="{FF2B5EF4-FFF2-40B4-BE49-F238E27FC236}">
                <a16:creationId xmlns:a16="http://schemas.microsoft.com/office/drawing/2014/main" id="{22EDC4E0-D302-4016-BF22-5AC45189B4E6}"/>
              </a:ext>
            </a:extLst>
          </p:cNvPr>
          <p:cNvSpPr/>
          <p:nvPr/>
        </p:nvSpPr>
        <p:spPr>
          <a:xfrm>
            <a:off x="915797" y="1921670"/>
            <a:ext cx="931070" cy="923925"/>
          </a:xfrm>
          <a:prstGeom prst="rect">
            <a:avLst/>
          </a:prstGeom>
          <a:solidFill>
            <a:srgbClr val="DA291C"/>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40" name="Rectangle 39">
            <a:extLst>
              <a:ext uri="{FF2B5EF4-FFF2-40B4-BE49-F238E27FC236}">
                <a16:creationId xmlns:a16="http://schemas.microsoft.com/office/drawing/2014/main" id="{8795B283-005E-41E1-B33D-FA49B2A95C4A}"/>
              </a:ext>
            </a:extLst>
          </p:cNvPr>
          <p:cNvSpPr/>
          <p:nvPr/>
        </p:nvSpPr>
        <p:spPr>
          <a:xfrm>
            <a:off x="1983787" y="1921670"/>
            <a:ext cx="931070" cy="923925"/>
          </a:xfrm>
          <a:prstGeom prst="rect">
            <a:avLst/>
          </a:prstGeom>
          <a:solidFill>
            <a:srgbClr val="75787B"/>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41" name="Rectangle 40">
            <a:extLst>
              <a:ext uri="{FF2B5EF4-FFF2-40B4-BE49-F238E27FC236}">
                <a16:creationId xmlns:a16="http://schemas.microsoft.com/office/drawing/2014/main" id="{60FD16DE-2D00-4BDB-8392-D6E4F2BA0DF8}"/>
              </a:ext>
            </a:extLst>
          </p:cNvPr>
          <p:cNvSpPr/>
          <p:nvPr/>
        </p:nvSpPr>
        <p:spPr>
          <a:xfrm>
            <a:off x="915797" y="3740634"/>
            <a:ext cx="931070" cy="223734"/>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42" name="Rectangle 41">
            <a:extLst>
              <a:ext uri="{FF2B5EF4-FFF2-40B4-BE49-F238E27FC236}">
                <a16:creationId xmlns:a16="http://schemas.microsoft.com/office/drawing/2014/main" id="{299874CF-73D4-4454-947D-E69F7B7AF19B}"/>
              </a:ext>
            </a:extLst>
          </p:cNvPr>
          <p:cNvSpPr/>
          <p:nvPr/>
        </p:nvSpPr>
        <p:spPr>
          <a:xfrm>
            <a:off x="1983787" y="3740634"/>
            <a:ext cx="931070" cy="223734"/>
          </a:xfrm>
          <a:prstGeom prst="rect">
            <a:avLst/>
          </a:prstGeom>
          <a:solidFill>
            <a:sysClr val="window" lastClr="FFFFFF"/>
          </a:solidFill>
          <a:ln w="3175" cap="flat" cmpd="sng" algn="ctr">
            <a:solidFill>
              <a:sysClr val="windowText" lastClr="000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43" name="TextBox 42">
            <a:extLst>
              <a:ext uri="{FF2B5EF4-FFF2-40B4-BE49-F238E27FC236}">
                <a16:creationId xmlns:a16="http://schemas.microsoft.com/office/drawing/2014/main" id="{FC3C90CD-A810-46EA-9384-318C7533A7CA}"/>
              </a:ext>
            </a:extLst>
          </p:cNvPr>
          <p:cNvSpPr txBox="1"/>
          <p:nvPr/>
        </p:nvSpPr>
        <p:spPr>
          <a:xfrm>
            <a:off x="914400" y="2986089"/>
            <a:ext cx="927497" cy="616433"/>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Red</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218</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41</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28</a:t>
            </a:r>
          </a:p>
        </p:txBody>
      </p:sp>
      <p:sp>
        <p:nvSpPr>
          <p:cNvPr id="44" name="TextBox 43">
            <a:extLst>
              <a:ext uri="{FF2B5EF4-FFF2-40B4-BE49-F238E27FC236}">
                <a16:creationId xmlns:a16="http://schemas.microsoft.com/office/drawing/2014/main" id="{B089EA27-0E36-4D04-889C-DEFC5D8D2CF9}"/>
              </a:ext>
            </a:extLst>
          </p:cNvPr>
          <p:cNvSpPr txBox="1"/>
          <p:nvPr/>
        </p:nvSpPr>
        <p:spPr>
          <a:xfrm>
            <a:off x="1987360" y="2986089"/>
            <a:ext cx="927497" cy="616433"/>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Gray</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117</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120</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123</a:t>
            </a:r>
          </a:p>
        </p:txBody>
      </p:sp>
      <p:sp>
        <p:nvSpPr>
          <p:cNvPr id="45" name="TextBox 44">
            <a:extLst>
              <a:ext uri="{FF2B5EF4-FFF2-40B4-BE49-F238E27FC236}">
                <a16:creationId xmlns:a16="http://schemas.microsoft.com/office/drawing/2014/main" id="{8D654714-BCC5-43D7-826D-E9D6B298C928}"/>
              </a:ext>
            </a:extLst>
          </p:cNvPr>
          <p:cNvSpPr txBox="1"/>
          <p:nvPr/>
        </p:nvSpPr>
        <p:spPr>
          <a:xfrm>
            <a:off x="919370" y="4111021"/>
            <a:ext cx="927497" cy="554728"/>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105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Black</a:t>
            </a:r>
            <a:endParaRPr kumimoji="0" lang="en-US" sz="105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endParaRPr>
          </a:p>
        </p:txBody>
      </p:sp>
      <p:sp>
        <p:nvSpPr>
          <p:cNvPr id="46" name="TextBox 45">
            <a:extLst>
              <a:ext uri="{FF2B5EF4-FFF2-40B4-BE49-F238E27FC236}">
                <a16:creationId xmlns:a16="http://schemas.microsoft.com/office/drawing/2014/main" id="{1FA86BF1-A7C6-48A3-B3C3-7C55E56B82A6}"/>
              </a:ext>
            </a:extLst>
          </p:cNvPr>
          <p:cNvSpPr txBox="1"/>
          <p:nvPr/>
        </p:nvSpPr>
        <p:spPr>
          <a:xfrm>
            <a:off x="1992329" y="4111021"/>
            <a:ext cx="927497" cy="554728"/>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105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White</a:t>
            </a:r>
            <a:endParaRPr kumimoji="0" lang="en-US" sz="105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endParaRPr>
          </a:p>
        </p:txBody>
      </p:sp>
      <p:sp>
        <p:nvSpPr>
          <p:cNvPr id="47" name="TextBox 46">
            <a:extLst>
              <a:ext uri="{FF2B5EF4-FFF2-40B4-BE49-F238E27FC236}">
                <a16:creationId xmlns:a16="http://schemas.microsoft.com/office/drawing/2014/main" id="{49DF94F9-0AAF-49FB-8CDD-FAEDCD8FF696}"/>
              </a:ext>
            </a:extLst>
          </p:cNvPr>
          <p:cNvSpPr txBox="1"/>
          <p:nvPr/>
        </p:nvSpPr>
        <p:spPr>
          <a:xfrm>
            <a:off x="919369" y="1423367"/>
            <a:ext cx="1995488" cy="357809"/>
          </a:xfrm>
          <a:prstGeom prst="rect">
            <a:avLst/>
          </a:prstGeom>
          <a:noFill/>
        </p:spPr>
        <p:txBody>
          <a:bodyPr wrap="square" lIns="0" tIns="0" rIns="0" bIns="0" rtlCol="0" anchor="b">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dirty="0">
                <a:ln>
                  <a:noFill/>
                </a:ln>
                <a:effectLst/>
                <a:uLnTx/>
                <a:uFillTx/>
                <a:latin typeface="Source Sans Pro" panose="020B0503030403020204" pitchFamily="34" charset="0"/>
                <a:ea typeface="Source Sans Pro" panose="020B0503030403020204" pitchFamily="34" charset="0"/>
              </a:rPr>
              <a:t>PRIMARY PALETTE</a:t>
            </a:r>
          </a:p>
        </p:txBody>
      </p:sp>
      <p:sp>
        <p:nvSpPr>
          <p:cNvPr id="49" name="Rectangle 48">
            <a:extLst>
              <a:ext uri="{FF2B5EF4-FFF2-40B4-BE49-F238E27FC236}">
                <a16:creationId xmlns:a16="http://schemas.microsoft.com/office/drawing/2014/main" id="{F6BEBAE8-3E26-4745-B78B-4FCD4F025BEA}"/>
              </a:ext>
            </a:extLst>
          </p:cNvPr>
          <p:cNvSpPr/>
          <p:nvPr/>
        </p:nvSpPr>
        <p:spPr>
          <a:xfrm>
            <a:off x="4621221" y="1921670"/>
            <a:ext cx="670943" cy="327035"/>
          </a:xfrm>
          <a:prstGeom prst="rect">
            <a:avLst/>
          </a:prstGeom>
          <a:solidFill>
            <a:srgbClr val="84BD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50" name="Rectangle 49">
            <a:extLst>
              <a:ext uri="{FF2B5EF4-FFF2-40B4-BE49-F238E27FC236}">
                <a16:creationId xmlns:a16="http://schemas.microsoft.com/office/drawing/2014/main" id="{0C5BF7F8-228E-465F-8119-3060F3EA86F7}"/>
              </a:ext>
            </a:extLst>
          </p:cNvPr>
          <p:cNvSpPr/>
          <p:nvPr/>
        </p:nvSpPr>
        <p:spPr>
          <a:xfrm>
            <a:off x="5351664" y="1921670"/>
            <a:ext cx="670943" cy="327035"/>
          </a:xfrm>
          <a:prstGeom prst="rect">
            <a:avLst/>
          </a:prstGeom>
          <a:solidFill>
            <a:srgbClr val="00A499"/>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51" name="TextBox 50">
            <a:extLst>
              <a:ext uri="{FF2B5EF4-FFF2-40B4-BE49-F238E27FC236}">
                <a16:creationId xmlns:a16="http://schemas.microsoft.com/office/drawing/2014/main" id="{529604AC-973D-490C-B168-D302066A7DFD}"/>
              </a:ext>
            </a:extLst>
          </p:cNvPr>
          <p:cNvSpPr txBox="1"/>
          <p:nvPr/>
        </p:nvSpPr>
        <p:spPr>
          <a:xfrm>
            <a:off x="4624793" y="1423367"/>
            <a:ext cx="3589139" cy="357809"/>
          </a:xfrm>
          <a:prstGeom prst="rect">
            <a:avLst/>
          </a:prstGeom>
          <a:noFill/>
        </p:spPr>
        <p:txBody>
          <a:bodyPr wrap="square" lIns="0" tIns="0" rIns="0" bIns="0" rtlCol="0" anchor="b">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dirty="0">
                <a:ln>
                  <a:noFill/>
                </a:ln>
                <a:effectLst/>
                <a:uLnTx/>
                <a:uFillTx/>
                <a:latin typeface="Source Sans Pro" panose="020B0503030403020204" pitchFamily="34" charset="0"/>
                <a:ea typeface="Source Sans Pro" panose="020B0503030403020204" pitchFamily="34" charset="0"/>
              </a:rPr>
              <a:t>SECONDARY PALETTE</a:t>
            </a:r>
          </a:p>
        </p:txBody>
      </p:sp>
      <p:sp>
        <p:nvSpPr>
          <p:cNvPr id="53" name="Rectangle 52">
            <a:extLst>
              <a:ext uri="{FF2B5EF4-FFF2-40B4-BE49-F238E27FC236}">
                <a16:creationId xmlns:a16="http://schemas.microsoft.com/office/drawing/2014/main" id="{4EF4919F-4869-4A17-ABE8-3878EB72EAA0}"/>
              </a:ext>
            </a:extLst>
          </p:cNvPr>
          <p:cNvSpPr/>
          <p:nvPr/>
        </p:nvSpPr>
        <p:spPr>
          <a:xfrm>
            <a:off x="6082106" y="1921670"/>
            <a:ext cx="670943" cy="327035"/>
          </a:xfrm>
          <a:prstGeom prst="rect">
            <a:avLst/>
          </a:prstGeom>
          <a:solidFill>
            <a:srgbClr val="009CDE"/>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54" name="Rectangle 53">
            <a:extLst>
              <a:ext uri="{FF2B5EF4-FFF2-40B4-BE49-F238E27FC236}">
                <a16:creationId xmlns:a16="http://schemas.microsoft.com/office/drawing/2014/main" id="{5C77FE29-CC04-4927-9237-B7E92C69E7AE}"/>
              </a:ext>
            </a:extLst>
          </p:cNvPr>
          <p:cNvSpPr/>
          <p:nvPr/>
        </p:nvSpPr>
        <p:spPr>
          <a:xfrm>
            <a:off x="6812548" y="1921670"/>
            <a:ext cx="670943" cy="327035"/>
          </a:xfrm>
          <a:prstGeom prst="rect">
            <a:avLst/>
          </a:prstGeom>
          <a:solidFill>
            <a:srgbClr val="8C8279"/>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55" name="Rectangle 54">
            <a:extLst>
              <a:ext uri="{FF2B5EF4-FFF2-40B4-BE49-F238E27FC236}">
                <a16:creationId xmlns:a16="http://schemas.microsoft.com/office/drawing/2014/main" id="{19286FAF-1172-458C-8151-8CE152819F3D}"/>
              </a:ext>
            </a:extLst>
          </p:cNvPr>
          <p:cNvSpPr/>
          <p:nvPr/>
        </p:nvSpPr>
        <p:spPr>
          <a:xfrm>
            <a:off x="7542990" y="1921670"/>
            <a:ext cx="670943" cy="327035"/>
          </a:xfrm>
          <a:prstGeom prst="rect">
            <a:avLst/>
          </a:prstGeom>
          <a:solidFill>
            <a:srgbClr val="A6093D"/>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56" name="TextBox 55">
            <a:extLst>
              <a:ext uri="{FF2B5EF4-FFF2-40B4-BE49-F238E27FC236}">
                <a16:creationId xmlns:a16="http://schemas.microsoft.com/office/drawing/2014/main" id="{7FE59AEE-3866-4920-AAAE-F62849A01F1B}"/>
              </a:ext>
            </a:extLst>
          </p:cNvPr>
          <p:cNvSpPr txBox="1"/>
          <p:nvPr/>
        </p:nvSpPr>
        <p:spPr>
          <a:xfrm>
            <a:off x="4621221" y="2390694"/>
            <a:ext cx="670943" cy="923925"/>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Green</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132</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189</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0</a:t>
            </a:r>
          </a:p>
        </p:txBody>
      </p:sp>
      <p:sp>
        <p:nvSpPr>
          <p:cNvPr id="57" name="TextBox 56">
            <a:extLst>
              <a:ext uri="{FF2B5EF4-FFF2-40B4-BE49-F238E27FC236}">
                <a16:creationId xmlns:a16="http://schemas.microsoft.com/office/drawing/2014/main" id="{23A30507-F517-4454-AA1D-C8E2A8C0132C}"/>
              </a:ext>
            </a:extLst>
          </p:cNvPr>
          <p:cNvSpPr txBox="1"/>
          <p:nvPr/>
        </p:nvSpPr>
        <p:spPr>
          <a:xfrm>
            <a:off x="5351664" y="2390694"/>
            <a:ext cx="670943" cy="923925"/>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Teal</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0</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164</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153</a:t>
            </a:r>
          </a:p>
        </p:txBody>
      </p:sp>
      <p:sp>
        <p:nvSpPr>
          <p:cNvPr id="58" name="TextBox 57">
            <a:extLst>
              <a:ext uri="{FF2B5EF4-FFF2-40B4-BE49-F238E27FC236}">
                <a16:creationId xmlns:a16="http://schemas.microsoft.com/office/drawing/2014/main" id="{983761E7-54E4-4564-B6B3-4102B7ACE5EA}"/>
              </a:ext>
            </a:extLst>
          </p:cNvPr>
          <p:cNvSpPr txBox="1"/>
          <p:nvPr/>
        </p:nvSpPr>
        <p:spPr>
          <a:xfrm>
            <a:off x="6082104" y="2390694"/>
            <a:ext cx="670943" cy="923925"/>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Blue</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0</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156</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222</a:t>
            </a:r>
          </a:p>
        </p:txBody>
      </p:sp>
      <p:sp>
        <p:nvSpPr>
          <p:cNvPr id="59" name="TextBox 58">
            <a:extLst>
              <a:ext uri="{FF2B5EF4-FFF2-40B4-BE49-F238E27FC236}">
                <a16:creationId xmlns:a16="http://schemas.microsoft.com/office/drawing/2014/main" id="{732B70E8-6F61-4E7E-A646-E279F6440E7C}"/>
              </a:ext>
            </a:extLst>
          </p:cNvPr>
          <p:cNvSpPr txBox="1"/>
          <p:nvPr/>
        </p:nvSpPr>
        <p:spPr>
          <a:xfrm>
            <a:off x="6812546" y="2390694"/>
            <a:ext cx="670943" cy="923925"/>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Brown</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140</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130</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121</a:t>
            </a:r>
          </a:p>
        </p:txBody>
      </p:sp>
      <p:sp>
        <p:nvSpPr>
          <p:cNvPr id="60" name="TextBox 59">
            <a:extLst>
              <a:ext uri="{FF2B5EF4-FFF2-40B4-BE49-F238E27FC236}">
                <a16:creationId xmlns:a16="http://schemas.microsoft.com/office/drawing/2014/main" id="{73FB4F5C-41C9-4181-AF2E-D23EC8ABF17E}"/>
              </a:ext>
            </a:extLst>
          </p:cNvPr>
          <p:cNvSpPr txBox="1"/>
          <p:nvPr/>
        </p:nvSpPr>
        <p:spPr>
          <a:xfrm>
            <a:off x="7542987" y="2390694"/>
            <a:ext cx="670943" cy="923925"/>
          </a:xfrm>
          <a:prstGeom prst="rect">
            <a:avLst/>
          </a:prstGeom>
          <a:noFill/>
        </p:spPr>
        <p:txBody>
          <a:bodyPr wrap="square" lIns="0" tIns="0" rIns="0" bIns="0" rtlCol="0">
            <a:normAutofit/>
          </a:bodyPr>
          <a:lstStyle/>
          <a:p>
            <a:pPr marL="0" marR="0" lvl="0" indent="0" defTabSz="914400" eaLnBrk="1" fontAlgn="auto" latinLnBrk="0" hangingPunct="1">
              <a:lnSpc>
                <a:spcPct val="100000"/>
              </a:lnSpc>
              <a:spcBef>
                <a:spcPts val="0"/>
              </a:spcBef>
              <a:spcAft>
                <a:spcPts val="450"/>
              </a:spcAft>
              <a:buClrTx/>
              <a:buSzTx/>
              <a:buFontTx/>
              <a:buNone/>
              <a:tabLst/>
              <a:defRPr/>
            </a:pP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NOV </a:t>
            </a:r>
            <a:r>
              <a:rPr kumimoji="0" lang="en-US" sz="900" b="1" i="0" u="none" strike="noStrike" kern="0" cap="none" spc="0" normalizeH="0" baseline="0" noProof="0" dirty="0" err="1">
                <a:ln>
                  <a:noFill/>
                </a:ln>
                <a:solidFill>
                  <a:prstClr val="black"/>
                </a:solidFill>
                <a:effectLst/>
                <a:uLnTx/>
                <a:uFillTx/>
                <a:latin typeface="Source Sans Pro" panose="020B0503030403020204" pitchFamily="34" charset="0"/>
                <a:ea typeface="Source Sans Pro" panose="020B0503030403020204" pitchFamily="34" charset="0"/>
              </a:rPr>
              <a:t>Dk</a:t>
            </a:r>
            <a:r>
              <a:rPr kumimoji="0" lang="en-US" sz="900" b="1"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 Red</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R 166</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G 9</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Source Sans Pro" panose="020B0503030403020204" pitchFamily="34" charset="0"/>
                <a:ea typeface="Source Sans Pro" panose="020B0503030403020204" pitchFamily="34" charset="0"/>
              </a:rPr>
              <a:t>B 61</a:t>
            </a:r>
          </a:p>
        </p:txBody>
      </p:sp>
      <p:sp>
        <p:nvSpPr>
          <p:cNvPr id="61" name="Rectangle 60">
            <a:extLst>
              <a:ext uri="{FF2B5EF4-FFF2-40B4-BE49-F238E27FC236}">
                <a16:creationId xmlns:a16="http://schemas.microsoft.com/office/drawing/2014/main" id="{5DCB7771-5F0E-4313-9E31-5A657AB871F7}"/>
              </a:ext>
            </a:extLst>
          </p:cNvPr>
          <p:cNvSpPr/>
          <p:nvPr/>
        </p:nvSpPr>
        <p:spPr>
          <a:xfrm>
            <a:off x="4621221" y="3740635"/>
            <a:ext cx="670943" cy="327035"/>
          </a:xfrm>
          <a:prstGeom prst="rect">
            <a:avLst/>
          </a:prstGeom>
          <a:solidFill>
            <a:srgbClr val="BFDD9B"/>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62" name="Rectangle 61">
            <a:extLst>
              <a:ext uri="{FF2B5EF4-FFF2-40B4-BE49-F238E27FC236}">
                <a16:creationId xmlns:a16="http://schemas.microsoft.com/office/drawing/2014/main" id="{56DEC93C-19D2-4341-8BC6-B8965C22E388}"/>
              </a:ext>
            </a:extLst>
          </p:cNvPr>
          <p:cNvSpPr/>
          <p:nvPr/>
        </p:nvSpPr>
        <p:spPr>
          <a:xfrm>
            <a:off x="5351663" y="3740635"/>
            <a:ext cx="670943" cy="327035"/>
          </a:xfrm>
          <a:prstGeom prst="rect">
            <a:avLst/>
          </a:prstGeom>
          <a:solidFill>
            <a:srgbClr val="82CEC9"/>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63" name="Rectangle 62">
            <a:extLst>
              <a:ext uri="{FF2B5EF4-FFF2-40B4-BE49-F238E27FC236}">
                <a16:creationId xmlns:a16="http://schemas.microsoft.com/office/drawing/2014/main" id="{086036FC-5B26-46B5-9BCA-12B0193D2621}"/>
              </a:ext>
            </a:extLst>
          </p:cNvPr>
          <p:cNvSpPr/>
          <p:nvPr/>
        </p:nvSpPr>
        <p:spPr>
          <a:xfrm>
            <a:off x="6082105" y="3740634"/>
            <a:ext cx="670943" cy="327035"/>
          </a:xfrm>
          <a:prstGeom prst="rect">
            <a:avLst/>
          </a:prstGeom>
          <a:solidFill>
            <a:srgbClr val="8CC3EA"/>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64" name="Rectangle 63">
            <a:extLst>
              <a:ext uri="{FF2B5EF4-FFF2-40B4-BE49-F238E27FC236}">
                <a16:creationId xmlns:a16="http://schemas.microsoft.com/office/drawing/2014/main" id="{B129933E-24D3-4AE0-BEE2-C0523A538289}"/>
              </a:ext>
            </a:extLst>
          </p:cNvPr>
          <p:cNvSpPr/>
          <p:nvPr/>
        </p:nvSpPr>
        <p:spPr>
          <a:xfrm>
            <a:off x="6812547" y="3740635"/>
            <a:ext cx="670943" cy="327035"/>
          </a:xfrm>
          <a:prstGeom prst="rect">
            <a:avLst/>
          </a:prstGeom>
          <a:solidFill>
            <a:srgbClr val="B7AFAC"/>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65" name="Rectangle 64">
            <a:extLst>
              <a:ext uri="{FF2B5EF4-FFF2-40B4-BE49-F238E27FC236}">
                <a16:creationId xmlns:a16="http://schemas.microsoft.com/office/drawing/2014/main" id="{BE6D61F7-7889-4380-BE43-4C95FB8539A7}"/>
              </a:ext>
            </a:extLst>
          </p:cNvPr>
          <p:cNvSpPr/>
          <p:nvPr/>
        </p:nvSpPr>
        <p:spPr>
          <a:xfrm>
            <a:off x="7542989" y="3740635"/>
            <a:ext cx="670943" cy="327035"/>
          </a:xfrm>
          <a:prstGeom prst="rect">
            <a:avLst/>
          </a:prstGeom>
          <a:solidFill>
            <a:srgbClr val="D18488"/>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a:ea typeface="+mn-ea"/>
              <a:cs typeface="+mn-cs"/>
            </a:endParaRPr>
          </a:p>
        </p:txBody>
      </p:sp>
      <p:sp>
        <p:nvSpPr>
          <p:cNvPr id="66" name="TextBox 65">
            <a:extLst>
              <a:ext uri="{FF2B5EF4-FFF2-40B4-BE49-F238E27FC236}">
                <a16:creationId xmlns:a16="http://schemas.microsoft.com/office/drawing/2014/main" id="{2E251F49-014E-43DF-8992-C1607601BBC4}"/>
              </a:ext>
            </a:extLst>
          </p:cNvPr>
          <p:cNvSpPr txBox="1"/>
          <p:nvPr/>
        </p:nvSpPr>
        <p:spPr>
          <a:xfrm>
            <a:off x="4621221" y="4208164"/>
            <a:ext cx="670943" cy="923925"/>
          </a:xfrm>
          <a:prstGeom prst="rect">
            <a:avLst/>
          </a:prstGeom>
          <a:noFill/>
        </p:spPr>
        <p:txBody>
          <a:bodyPr wrap="square" lIns="0" tIns="0" rIns="0" bIns="0" rtlCol="0">
            <a:normAutofit/>
          </a:bodyPr>
          <a:lstStyle/>
          <a:p>
            <a:pPr>
              <a:spcAft>
                <a:spcPts val="450"/>
              </a:spcAft>
            </a:pPr>
            <a:r>
              <a:rPr lang="en-US" sz="900" b="1" dirty="0">
                <a:latin typeface="Source Sans Pro" panose="020B0503030403020204" pitchFamily="34" charset="0"/>
                <a:ea typeface="Source Sans Pro" panose="020B0503030403020204" pitchFamily="34" charset="0"/>
              </a:rPr>
              <a:t>50% Green</a:t>
            </a:r>
          </a:p>
          <a:p>
            <a:r>
              <a:rPr lang="en-US" sz="900" dirty="0">
                <a:latin typeface="Source Sans Pro" panose="020B0503030403020204" pitchFamily="34" charset="0"/>
                <a:ea typeface="Source Sans Pro" panose="020B0503030403020204" pitchFamily="34" charset="0"/>
              </a:rPr>
              <a:t>R 191</a:t>
            </a:r>
          </a:p>
          <a:p>
            <a:r>
              <a:rPr lang="en-US" sz="900" dirty="0">
                <a:latin typeface="Source Sans Pro" panose="020B0503030403020204" pitchFamily="34" charset="0"/>
                <a:ea typeface="Source Sans Pro" panose="020B0503030403020204" pitchFamily="34" charset="0"/>
              </a:rPr>
              <a:t>G 221</a:t>
            </a:r>
          </a:p>
          <a:p>
            <a:r>
              <a:rPr lang="en-US" sz="900" dirty="0">
                <a:latin typeface="Source Sans Pro" panose="020B0503030403020204" pitchFamily="34" charset="0"/>
                <a:ea typeface="Source Sans Pro" panose="020B0503030403020204" pitchFamily="34" charset="0"/>
              </a:rPr>
              <a:t>B 155</a:t>
            </a:r>
          </a:p>
        </p:txBody>
      </p:sp>
      <p:sp>
        <p:nvSpPr>
          <p:cNvPr id="67" name="TextBox 66">
            <a:extLst>
              <a:ext uri="{FF2B5EF4-FFF2-40B4-BE49-F238E27FC236}">
                <a16:creationId xmlns:a16="http://schemas.microsoft.com/office/drawing/2014/main" id="{920D5751-905E-48D2-B058-9AEA3FE79341}"/>
              </a:ext>
            </a:extLst>
          </p:cNvPr>
          <p:cNvSpPr txBox="1"/>
          <p:nvPr/>
        </p:nvSpPr>
        <p:spPr>
          <a:xfrm>
            <a:off x="5351662" y="4208164"/>
            <a:ext cx="670943" cy="923925"/>
          </a:xfrm>
          <a:prstGeom prst="rect">
            <a:avLst/>
          </a:prstGeom>
          <a:noFill/>
        </p:spPr>
        <p:txBody>
          <a:bodyPr wrap="square" lIns="0" tIns="0" rIns="0" bIns="0" rtlCol="0">
            <a:normAutofit/>
          </a:bodyPr>
          <a:lstStyle/>
          <a:p>
            <a:pPr>
              <a:spcAft>
                <a:spcPts val="450"/>
              </a:spcAft>
            </a:pPr>
            <a:r>
              <a:rPr lang="en-US" sz="900" b="1" dirty="0">
                <a:latin typeface="Source Sans Pro" panose="020B0503030403020204" pitchFamily="34" charset="0"/>
                <a:ea typeface="Source Sans Pro" panose="020B0503030403020204" pitchFamily="34" charset="0"/>
              </a:rPr>
              <a:t>50% Teal</a:t>
            </a:r>
          </a:p>
          <a:p>
            <a:r>
              <a:rPr lang="en-US" sz="900" dirty="0">
                <a:latin typeface="Source Sans Pro" panose="020B0503030403020204" pitchFamily="34" charset="0"/>
                <a:ea typeface="Source Sans Pro" panose="020B0503030403020204" pitchFamily="34" charset="0"/>
              </a:rPr>
              <a:t>R 130</a:t>
            </a:r>
          </a:p>
          <a:p>
            <a:r>
              <a:rPr lang="en-US" sz="900" dirty="0">
                <a:latin typeface="Source Sans Pro" panose="020B0503030403020204" pitchFamily="34" charset="0"/>
                <a:ea typeface="Source Sans Pro" panose="020B0503030403020204" pitchFamily="34" charset="0"/>
              </a:rPr>
              <a:t>G 206</a:t>
            </a:r>
          </a:p>
          <a:p>
            <a:r>
              <a:rPr lang="en-US" sz="900" dirty="0">
                <a:latin typeface="Source Sans Pro" panose="020B0503030403020204" pitchFamily="34" charset="0"/>
                <a:ea typeface="Source Sans Pro" panose="020B0503030403020204" pitchFamily="34" charset="0"/>
              </a:rPr>
              <a:t>B 201</a:t>
            </a:r>
          </a:p>
        </p:txBody>
      </p:sp>
      <p:sp>
        <p:nvSpPr>
          <p:cNvPr id="68" name="TextBox 67">
            <a:extLst>
              <a:ext uri="{FF2B5EF4-FFF2-40B4-BE49-F238E27FC236}">
                <a16:creationId xmlns:a16="http://schemas.microsoft.com/office/drawing/2014/main" id="{CD03BA85-4D13-41E2-87A2-1F3B4F94FA36}"/>
              </a:ext>
            </a:extLst>
          </p:cNvPr>
          <p:cNvSpPr txBox="1"/>
          <p:nvPr/>
        </p:nvSpPr>
        <p:spPr>
          <a:xfrm>
            <a:off x="6082104" y="4208164"/>
            <a:ext cx="670943" cy="923925"/>
          </a:xfrm>
          <a:prstGeom prst="rect">
            <a:avLst/>
          </a:prstGeom>
          <a:noFill/>
        </p:spPr>
        <p:txBody>
          <a:bodyPr wrap="square" lIns="0" tIns="0" rIns="0" bIns="0" rtlCol="0">
            <a:normAutofit/>
          </a:bodyPr>
          <a:lstStyle/>
          <a:p>
            <a:pPr>
              <a:spcAft>
                <a:spcPts val="450"/>
              </a:spcAft>
            </a:pPr>
            <a:r>
              <a:rPr lang="en-US" sz="900" b="1" dirty="0">
                <a:latin typeface="Source Sans Pro" panose="020B0503030403020204" pitchFamily="34" charset="0"/>
                <a:ea typeface="Source Sans Pro" panose="020B0503030403020204" pitchFamily="34" charset="0"/>
              </a:rPr>
              <a:t>50% Blue</a:t>
            </a:r>
          </a:p>
          <a:p>
            <a:r>
              <a:rPr lang="en-US" sz="900" dirty="0">
                <a:latin typeface="Source Sans Pro" panose="020B0503030403020204" pitchFamily="34" charset="0"/>
                <a:ea typeface="Source Sans Pro" panose="020B0503030403020204" pitchFamily="34" charset="0"/>
              </a:rPr>
              <a:t>R 140</a:t>
            </a:r>
          </a:p>
          <a:p>
            <a:r>
              <a:rPr lang="en-US" sz="900" dirty="0">
                <a:latin typeface="Source Sans Pro" panose="020B0503030403020204" pitchFamily="34" charset="0"/>
                <a:ea typeface="Source Sans Pro" panose="020B0503030403020204" pitchFamily="34" charset="0"/>
              </a:rPr>
              <a:t>G 195</a:t>
            </a:r>
          </a:p>
          <a:p>
            <a:r>
              <a:rPr lang="en-US" sz="900" dirty="0">
                <a:latin typeface="Source Sans Pro" panose="020B0503030403020204" pitchFamily="34" charset="0"/>
                <a:ea typeface="Source Sans Pro" panose="020B0503030403020204" pitchFamily="34" charset="0"/>
              </a:rPr>
              <a:t>B 234</a:t>
            </a:r>
          </a:p>
        </p:txBody>
      </p:sp>
      <p:sp>
        <p:nvSpPr>
          <p:cNvPr id="69" name="TextBox 68">
            <a:extLst>
              <a:ext uri="{FF2B5EF4-FFF2-40B4-BE49-F238E27FC236}">
                <a16:creationId xmlns:a16="http://schemas.microsoft.com/office/drawing/2014/main" id="{77568FDB-EEC1-424C-B8FD-0469C9502869}"/>
              </a:ext>
            </a:extLst>
          </p:cNvPr>
          <p:cNvSpPr txBox="1"/>
          <p:nvPr/>
        </p:nvSpPr>
        <p:spPr>
          <a:xfrm>
            <a:off x="6812545" y="4208164"/>
            <a:ext cx="670943" cy="923925"/>
          </a:xfrm>
          <a:prstGeom prst="rect">
            <a:avLst/>
          </a:prstGeom>
          <a:noFill/>
        </p:spPr>
        <p:txBody>
          <a:bodyPr wrap="square" lIns="0" tIns="0" rIns="0" bIns="0" rtlCol="0">
            <a:normAutofit/>
          </a:bodyPr>
          <a:lstStyle/>
          <a:p>
            <a:pPr>
              <a:spcAft>
                <a:spcPts val="450"/>
              </a:spcAft>
            </a:pPr>
            <a:r>
              <a:rPr lang="en-US" sz="900" b="1" dirty="0">
                <a:latin typeface="Source Sans Pro" panose="020B0503030403020204" pitchFamily="34" charset="0"/>
                <a:ea typeface="Source Sans Pro" panose="020B0503030403020204" pitchFamily="34" charset="0"/>
              </a:rPr>
              <a:t>50% Brown</a:t>
            </a:r>
          </a:p>
          <a:p>
            <a:r>
              <a:rPr lang="en-US" sz="900" dirty="0">
                <a:latin typeface="Source Sans Pro" panose="020B0503030403020204" pitchFamily="34" charset="0"/>
                <a:ea typeface="Source Sans Pro" panose="020B0503030403020204" pitchFamily="34" charset="0"/>
              </a:rPr>
              <a:t>R 183</a:t>
            </a:r>
          </a:p>
          <a:p>
            <a:r>
              <a:rPr lang="en-US" sz="900" dirty="0">
                <a:latin typeface="Source Sans Pro" panose="020B0503030403020204" pitchFamily="34" charset="0"/>
                <a:ea typeface="Source Sans Pro" panose="020B0503030403020204" pitchFamily="34" charset="0"/>
              </a:rPr>
              <a:t>G 175</a:t>
            </a:r>
          </a:p>
          <a:p>
            <a:r>
              <a:rPr lang="en-US" sz="900" dirty="0">
                <a:latin typeface="Source Sans Pro" panose="020B0503030403020204" pitchFamily="34" charset="0"/>
                <a:ea typeface="Source Sans Pro" panose="020B0503030403020204" pitchFamily="34" charset="0"/>
              </a:rPr>
              <a:t>B 172</a:t>
            </a:r>
          </a:p>
        </p:txBody>
      </p:sp>
      <p:sp>
        <p:nvSpPr>
          <p:cNvPr id="70" name="TextBox 69">
            <a:extLst>
              <a:ext uri="{FF2B5EF4-FFF2-40B4-BE49-F238E27FC236}">
                <a16:creationId xmlns:a16="http://schemas.microsoft.com/office/drawing/2014/main" id="{733EA962-C4F9-4FC0-A535-4B46CCB446D0}"/>
              </a:ext>
            </a:extLst>
          </p:cNvPr>
          <p:cNvSpPr txBox="1"/>
          <p:nvPr/>
        </p:nvSpPr>
        <p:spPr>
          <a:xfrm>
            <a:off x="7542987" y="4208164"/>
            <a:ext cx="670943" cy="923925"/>
          </a:xfrm>
          <a:prstGeom prst="rect">
            <a:avLst/>
          </a:prstGeom>
          <a:noFill/>
        </p:spPr>
        <p:txBody>
          <a:bodyPr wrap="square" lIns="0" tIns="0" rIns="0" bIns="0" rtlCol="0">
            <a:normAutofit/>
          </a:bodyPr>
          <a:lstStyle/>
          <a:p>
            <a:pPr>
              <a:spcAft>
                <a:spcPts val="450"/>
              </a:spcAft>
            </a:pPr>
            <a:r>
              <a:rPr lang="en-US" sz="900" b="1" dirty="0">
                <a:latin typeface="Source Sans Pro" panose="020B0503030403020204" pitchFamily="34" charset="0"/>
                <a:ea typeface="Source Sans Pro" panose="020B0503030403020204" pitchFamily="34" charset="0"/>
              </a:rPr>
              <a:t>50% </a:t>
            </a:r>
            <a:r>
              <a:rPr lang="en-US" sz="900" b="1" dirty="0" err="1">
                <a:latin typeface="Source Sans Pro" panose="020B0503030403020204" pitchFamily="34" charset="0"/>
                <a:ea typeface="Source Sans Pro" panose="020B0503030403020204" pitchFamily="34" charset="0"/>
              </a:rPr>
              <a:t>Dk</a:t>
            </a:r>
            <a:r>
              <a:rPr lang="en-US" sz="900" b="1" dirty="0">
                <a:latin typeface="Source Sans Pro" panose="020B0503030403020204" pitchFamily="34" charset="0"/>
                <a:ea typeface="Source Sans Pro" panose="020B0503030403020204" pitchFamily="34" charset="0"/>
              </a:rPr>
              <a:t> Red</a:t>
            </a:r>
          </a:p>
          <a:p>
            <a:r>
              <a:rPr lang="en-US" sz="900" dirty="0">
                <a:latin typeface="Source Sans Pro" panose="020B0503030403020204" pitchFamily="34" charset="0"/>
                <a:ea typeface="Source Sans Pro" panose="020B0503030403020204" pitchFamily="34" charset="0"/>
              </a:rPr>
              <a:t>R 209</a:t>
            </a:r>
          </a:p>
          <a:p>
            <a:r>
              <a:rPr lang="en-US" sz="900" dirty="0">
                <a:latin typeface="Source Sans Pro" panose="020B0503030403020204" pitchFamily="34" charset="0"/>
                <a:ea typeface="Source Sans Pro" panose="020B0503030403020204" pitchFamily="34" charset="0"/>
              </a:rPr>
              <a:t>G 132</a:t>
            </a:r>
          </a:p>
          <a:p>
            <a:r>
              <a:rPr lang="en-US" sz="900" dirty="0">
                <a:latin typeface="Source Sans Pro" panose="020B0503030403020204" pitchFamily="34" charset="0"/>
                <a:ea typeface="Source Sans Pro" panose="020B0503030403020204" pitchFamily="34" charset="0"/>
              </a:rPr>
              <a:t>B 136</a:t>
            </a:r>
          </a:p>
        </p:txBody>
      </p:sp>
    </p:spTree>
    <p:extLst>
      <p:ext uri="{BB962C8B-B14F-4D97-AF65-F5344CB8AC3E}">
        <p14:creationId xmlns:p14="http://schemas.microsoft.com/office/powerpoint/2010/main" val="1341665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1F83E1-FE7F-46E8-9522-795B76988A52}"/>
              </a:ext>
            </a:extLst>
          </p:cNvPr>
          <p:cNvSpPr>
            <a:spLocks noGrp="1"/>
          </p:cNvSpPr>
          <p:nvPr>
            <p:ph type="title"/>
          </p:nvPr>
        </p:nvSpPr>
        <p:spPr>
          <a:xfrm>
            <a:off x="914400" y="457200"/>
            <a:ext cx="10363199" cy="792995"/>
          </a:xfrm>
        </p:spPr>
        <p:txBody>
          <a:bodyPr/>
          <a:lstStyle/>
          <a:p>
            <a:r>
              <a:rPr lang="en-US" dirty="0"/>
              <a:t>Table Styles</a:t>
            </a:r>
          </a:p>
        </p:txBody>
      </p:sp>
      <p:sp>
        <p:nvSpPr>
          <p:cNvPr id="2" name="Date Placeholder 1">
            <a:extLst>
              <a:ext uri="{FF2B5EF4-FFF2-40B4-BE49-F238E27FC236}">
                <a16:creationId xmlns:a16="http://schemas.microsoft.com/office/drawing/2014/main" id="{FB1EEBCB-3745-4F70-BA5A-35B99258EDCF}"/>
              </a:ext>
            </a:extLst>
          </p:cNvPr>
          <p:cNvSpPr>
            <a:spLocks noGrp="1"/>
          </p:cNvSpPr>
          <p:nvPr>
            <p:ph type="dt" sz="half" idx="13"/>
          </p:nvPr>
        </p:nvSpPr>
        <p:spPr/>
        <p:txBody>
          <a:bodyPr/>
          <a:lstStyle/>
          <a:p>
            <a:r>
              <a:rPr lang="en-US"/>
              <a:t>Presentation Name – </a:t>
            </a:r>
            <a:fld id="{7574B1C6-C7F1-49E1-B58E-7AA9ACE6D9DE}" type="datetime1">
              <a:rPr lang="en-US" smtClean="0"/>
              <a:pPr/>
              <a:t>3/1/2022</a:t>
            </a:fld>
            <a:endParaRPr lang="en-US" dirty="0"/>
          </a:p>
        </p:txBody>
      </p:sp>
      <p:sp>
        <p:nvSpPr>
          <p:cNvPr id="3" name="Footer Placeholder 2">
            <a:extLst>
              <a:ext uri="{FF2B5EF4-FFF2-40B4-BE49-F238E27FC236}">
                <a16:creationId xmlns:a16="http://schemas.microsoft.com/office/drawing/2014/main" id="{1D65ADC8-9140-4D3B-A145-594DCA6D07FF}"/>
              </a:ext>
            </a:extLst>
          </p:cNvPr>
          <p:cNvSpPr>
            <a:spLocks noGrp="1"/>
          </p:cNvSpPr>
          <p:nvPr>
            <p:ph type="ftr" sz="quarter" idx="14"/>
          </p:nvPr>
        </p:nvSpPr>
        <p:spPr/>
        <p:txBody>
          <a:bodyPr/>
          <a:lstStyle/>
          <a:p>
            <a:r>
              <a:rPr lang="en-US" dirty="0"/>
              <a:t>© 2021 NOV Inc. All rights reserved.</a:t>
            </a:r>
          </a:p>
        </p:txBody>
      </p:sp>
      <p:sp>
        <p:nvSpPr>
          <p:cNvPr id="4" name="Slide Number Placeholder 3">
            <a:extLst>
              <a:ext uri="{FF2B5EF4-FFF2-40B4-BE49-F238E27FC236}">
                <a16:creationId xmlns:a16="http://schemas.microsoft.com/office/drawing/2014/main" id="{EB3B6E39-EA58-4074-8EF7-1416D942CEA5}"/>
              </a:ext>
            </a:extLst>
          </p:cNvPr>
          <p:cNvSpPr>
            <a:spLocks noGrp="1"/>
          </p:cNvSpPr>
          <p:nvPr>
            <p:ph type="sldNum" sz="quarter" idx="15"/>
          </p:nvPr>
        </p:nvSpPr>
        <p:spPr/>
        <p:txBody>
          <a:bodyPr/>
          <a:lstStyle/>
          <a:p>
            <a:fld id="{A3780DC7-88EF-4BF2-8AC4-A5E9961F4A72}" type="slidenum">
              <a:rPr lang="en-US" smtClean="0"/>
              <a:pPr/>
              <a:t>49</a:t>
            </a:fld>
            <a:endParaRPr lang="en-US" dirty="0"/>
          </a:p>
        </p:txBody>
      </p:sp>
      <p:graphicFrame>
        <p:nvGraphicFramePr>
          <p:cNvPr id="81" name="Content Placeholder 5">
            <a:extLst>
              <a:ext uri="{FF2B5EF4-FFF2-40B4-BE49-F238E27FC236}">
                <a16:creationId xmlns:a16="http://schemas.microsoft.com/office/drawing/2014/main" id="{2EC1B3E6-EEE7-4A9C-9B02-DAEAEE91FF6C}"/>
              </a:ext>
            </a:extLst>
          </p:cNvPr>
          <p:cNvGraphicFramePr>
            <a:graphicFrameLocks/>
          </p:cNvGraphicFramePr>
          <p:nvPr>
            <p:extLst>
              <p:ext uri="{D42A27DB-BD31-4B8C-83A1-F6EECF244321}">
                <p14:modId xmlns:p14="http://schemas.microsoft.com/office/powerpoint/2010/main" val="3510347046"/>
              </p:ext>
            </p:extLst>
          </p:nvPr>
        </p:nvGraphicFramePr>
        <p:xfrm>
          <a:off x="914400" y="2139960"/>
          <a:ext cx="2072640" cy="3803640"/>
        </p:xfrm>
        <a:graphic>
          <a:graphicData uri="http://schemas.openxmlformats.org/drawingml/2006/table">
            <a:tbl>
              <a:tblPr firstRow="1">
                <a:tableStyleId>{7E9639D4-E3E2-4D34-9284-5A2195B3D0D7}</a:tableStyleId>
              </a:tblPr>
              <a:tblGrid>
                <a:gridCol w="2072640">
                  <a:extLst>
                    <a:ext uri="{9D8B030D-6E8A-4147-A177-3AD203B41FA5}">
                      <a16:colId xmlns:a16="http://schemas.microsoft.com/office/drawing/2014/main" val="995793144"/>
                    </a:ext>
                  </a:extLst>
                </a:gridCol>
              </a:tblGrid>
              <a:tr h="380364">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accent1"/>
                    </a:solidFill>
                  </a:tcPr>
                </a:tc>
                <a:extLst>
                  <a:ext uri="{0D108BD9-81ED-4DB2-BD59-A6C34878D82A}">
                    <a16:rowId xmlns:a16="http://schemas.microsoft.com/office/drawing/2014/main" val="3439317554"/>
                  </a:ext>
                </a:extLst>
              </a:tr>
              <a:tr h="380364">
                <a:tc>
                  <a:txBody>
                    <a:bodyPr/>
                    <a:lstStyle/>
                    <a:p>
                      <a:r>
                        <a:rPr lang="en-US" sz="1500" dirty="0">
                          <a:latin typeface="Source Sans Pro" panose="020B0503030403020204" pitchFamily="34" charset="0"/>
                          <a:ea typeface="Source Sans Pro" panose="020B0503030403020204" pitchFamily="34" charset="0"/>
                        </a:rPr>
                        <a:t>Example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115401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474405"/>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134026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88999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28908952"/>
                  </a:ext>
                </a:extLst>
              </a:tr>
            </a:tbl>
          </a:graphicData>
        </a:graphic>
      </p:graphicFrame>
      <p:graphicFrame>
        <p:nvGraphicFramePr>
          <p:cNvPr id="82" name="Content Placeholder 5">
            <a:extLst>
              <a:ext uri="{FF2B5EF4-FFF2-40B4-BE49-F238E27FC236}">
                <a16:creationId xmlns:a16="http://schemas.microsoft.com/office/drawing/2014/main" id="{4F8AA525-6FC1-4706-A68E-264147CB1130}"/>
              </a:ext>
            </a:extLst>
          </p:cNvPr>
          <p:cNvGraphicFramePr>
            <a:graphicFrameLocks/>
          </p:cNvGraphicFramePr>
          <p:nvPr>
            <p:extLst>
              <p:ext uri="{D42A27DB-BD31-4B8C-83A1-F6EECF244321}">
                <p14:modId xmlns:p14="http://schemas.microsoft.com/office/powerpoint/2010/main" val="3195766556"/>
              </p:ext>
            </p:extLst>
          </p:nvPr>
        </p:nvGraphicFramePr>
        <p:xfrm>
          <a:off x="2987041" y="2139960"/>
          <a:ext cx="2072640" cy="3803640"/>
        </p:xfrm>
        <a:graphic>
          <a:graphicData uri="http://schemas.openxmlformats.org/drawingml/2006/table">
            <a:tbl>
              <a:tblPr firstRow="1">
                <a:tableStyleId>{7E9639D4-E3E2-4D34-9284-5A2195B3D0D7}</a:tableStyleId>
              </a:tblPr>
              <a:tblGrid>
                <a:gridCol w="2072640">
                  <a:extLst>
                    <a:ext uri="{9D8B030D-6E8A-4147-A177-3AD203B41FA5}">
                      <a16:colId xmlns:a16="http://schemas.microsoft.com/office/drawing/2014/main" val="995793144"/>
                    </a:ext>
                  </a:extLst>
                </a:gridCol>
              </a:tblGrid>
              <a:tr h="380364">
                <a:tc>
                  <a:txBody>
                    <a:bodyPr/>
                    <a:lstStyle/>
                    <a:p>
                      <a:r>
                        <a:rPr lang="en-US" sz="1500" dirty="0">
                          <a:latin typeface="Source Sans Pro" panose="020B0503030403020204" pitchFamily="34" charset="0"/>
                          <a:ea typeface="Source Sans Pro" panose="020B0503030403020204" pitchFamily="34" charset="0"/>
                        </a:rPr>
                        <a:t>Column Title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9525" cap="flat" cmpd="sng" algn="ctr">
                      <a:noFill/>
                      <a:prstDash val="solid"/>
                    </a:lnB>
                    <a:solidFill>
                      <a:schemeClr val="tx2">
                        <a:lumMod val="40000"/>
                        <a:lumOff val="60000"/>
                      </a:schemeClr>
                    </a:solidFill>
                  </a:tcPr>
                </a:tc>
                <a:extLst>
                  <a:ext uri="{0D108BD9-81ED-4DB2-BD59-A6C34878D82A}">
                    <a16:rowId xmlns:a16="http://schemas.microsoft.com/office/drawing/2014/main" val="3439317554"/>
                  </a:ext>
                </a:extLst>
              </a:tr>
              <a:tr h="380364">
                <a:tc>
                  <a:txBody>
                    <a:bodyPr/>
                    <a:lstStyle/>
                    <a:p>
                      <a:r>
                        <a:rPr lang="en-US" sz="1500" dirty="0">
                          <a:latin typeface="Source Sans Pro" panose="020B0503030403020204" pitchFamily="34" charset="0"/>
                          <a:ea typeface="Source Sans Pro" panose="020B0503030403020204" pitchFamily="34" charset="0"/>
                        </a:rPr>
                        <a:t>Example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115401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474405"/>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134026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88999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28908952"/>
                  </a:ext>
                </a:extLst>
              </a:tr>
            </a:tbl>
          </a:graphicData>
        </a:graphic>
      </p:graphicFrame>
      <p:graphicFrame>
        <p:nvGraphicFramePr>
          <p:cNvPr id="83" name="Content Placeholder 5">
            <a:extLst>
              <a:ext uri="{FF2B5EF4-FFF2-40B4-BE49-F238E27FC236}">
                <a16:creationId xmlns:a16="http://schemas.microsoft.com/office/drawing/2014/main" id="{F2BE84A5-CEF0-4E7D-B810-1F7E0D5FF45D}"/>
              </a:ext>
            </a:extLst>
          </p:cNvPr>
          <p:cNvGraphicFramePr>
            <a:graphicFrameLocks/>
          </p:cNvGraphicFramePr>
          <p:nvPr>
            <p:extLst>
              <p:ext uri="{D42A27DB-BD31-4B8C-83A1-F6EECF244321}">
                <p14:modId xmlns:p14="http://schemas.microsoft.com/office/powerpoint/2010/main" val="3159472511"/>
              </p:ext>
            </p:extLst>
          </p:nvPr>
        </p:nvGraphicFramePr>
        <p:xfrm>
          <a:off x="5059681" y="2139960"/>
          <a:ext cx="2072640" cy="3803640"/>
        </p:xfrm>
        <a:graphic>
          <a:graphicData uri="http://schemas.openxmlformats.org/drawingml/2006/table">
            <a:tbl>
              <a:tblPr firstRow="1" bandRow="1">
                <a:tableStyleId>{7E9639D4-E3E2-4D34-9284-5A2195B3D0D7}</a:tableStyleId>
              </a:tblPr>
              <a:tblGrid>
                <a:gridCol w="2072640">
                  <a:extLst>
                    <a:ext uri="{9D8B030D-6E8A-4147-A177-3AD203B41FA5}">
                      <a16:colId xmlns:a16="http://schemas.microsoft.com/office/drawing/2014/main" val="995793144"/>
                    </a:ext>
                  </a:extLst>
                </a:gridCol>
              </a:tblGrid>
              <a:tr h="380364">
                <a:tc>
                  <a:txBody>
                    <a:bodyPr/>
                    <a:lstStyle/>
                    <a:p>
                      <a:r>
                        <a:rPr lang="en-US" sz="1500" dirty="0">
                          <a:solidFill>
                            <a:schemeClr val="tx1"/>
                          </a:solidFill>
                          <a:latin typeface="Source Sans Pro" panose="020B0503030403020204" pitchFamily="34" charset="0"/>
                          <a:ea typeface="Source Sans Pro" panose="020B0503030403020204" pitchFamily="34" charset="0"/>
                        </a:rPr>
                        <a:t>Column Title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39317554"/>
                  </a:ext>
                </a:extLst>
              </a:tr>
              <a:tr h="380364">
                <a:tc>
                  <a:txBody>
                    <a:bodyPr/>
                    <a:lstStyle/>
                    <a:p>
                      <a:r>
                        <a:rPr lang="en-US" sz="1500" dirty="0">
                          <a:latin typeface="Source Sans Pro" panose="020B0503030403020204" pitchFamily="34" charset="0"/>
                          <a:ea typeface="Source Sans Pro" panose="020B0503030403020204" pitchFamily="34" charset="0"/>
                        </a:rPr>
                        <a:t>Example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248115401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485474405"/>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290134026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25588999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3928908952"/>
                  </a:ext>
                </a:extLst>
              </a:tr>
            </a:tbl>
          </a:graphicData>
        </a:graphic>
      </p:graphicFrame>
      <p:graphicFrame>
        <p:nvGraphicFramePr>
          <p:cNvPr id="84" name="Content Placeholder 5">
            <a:extLst>
              <a:ext uri="{FF2B5EF4-FFF2-40B4-BE49-F238E27FC236}">
                <a16:creationId xmlns:a16="http://schemas.microsoft.com/office/drawing/2014/main" id="{C4ED6818-91B9-45D3-BCAB-8DC9C1631EA4}"/>
              </a:ext>
            </a:extLst>
          </p:cNvPr>
          <p:cNvGraphicFramePr>
            <a:graphicFrameLocks/>
          </p:cNvGraphicFramePr>
          <p:nvPr>
            <p:extLst>
              <p:ext uri="{D42A27DB-BD31-4B8C-83A1-F6EECF244321}">
                <p14:modId xmlns:p14="http://schemas.microsoft.com/office/powerpoint/2010/main" val="2450905718"/>
              </p:ext>
            </p:extLst>
          </p:nvPr>
        </p:nvGraphicFramePr>
        <p:xfrm>
          <a:off x="7132321" y="2139960"/>
          <a:ext cx="2072640" cy="3803640"/>
        </p:xfrm>
        <a:graphic>
          <a:graphicData uri="http://schemas.openxmlformats.org/drawingml/2006/table">
            <a:tbl>
              <a:tblPr firstRow="1">
                <a:tableStyleId>{7E9639D4-E3E2-4D34-9284-5A2195B3D0D7}</a:tableStyleId>
              </a:tblPr>
              <a:tblGrid>
                <a:gridCol w="2072640">
                  <a:extLst>
                    <a:ext uri="{9D8B030D-6E8A-4147-A177-3AD203B41FA5}">
                      <a16:colId xmlns:a16="http://schemas.microsoft.com/office/drawing/2014/main" val="995793144"/>
                    </a:ext>
                  </a:extLst>
                </a:gridCol>
              </a:tblGrid>
              <a:tr h="380364">
                <a:tc>
                  <a:txBody>
                    <a:bodyPr/>
                    <a:lstStyle/>
                    <a:p>
                      <a:r>
                        <a:rPr lang="en-US" sz="1500" dirty="0">
                          <a:solidFill>
                            <a:schemeClr val="tx1"/>
                          </a:solidFill>
                          <a:latin typeface="Source Sans Pro" panose="020B0503030403020204" pitchFamily="34" charset="0"/>
                          <a:ea typeface="Source Sans Pro" panose="020B0503030403020204" pitchFamily="34" charset="0"/>
                        </a:rPr>
                        <a:t>Column Title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39317554"/>
                  </a:ext>
                </a:extLst>
              </a:tr>
              <a:tr h="380364">
                <a:tc>
                  <a:txBody>
                    <a:bodyPr/>
                    <a:lstStyle/>
                    <a:p>
                      <a:r>
                        <a:rPr lang="en-US" sz="1500" dirty="0">
                          <a:latin typeface="Source Sans Pro" panose="020B0503030403020204" pitchFamily="34" charset="0"/>
                          <a:ea typeface="Source Sans Pro" panose="020B0503030403020204" pitchFamily="34" charset="0"/>
                        </a:rPr>
                        <a:t>Example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115401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474405"/>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134026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88999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8908952"/>
                  </a:ext>
                </a:extLst>
              </a:tr>
            </a:tbl>
          </a:graphicData>
        </a:graphic>
      </p:graphicFrame>
      <p:graphicFrame>
        <p:nvGraphicFramePr>
          <p:cNvPr id="85" name="Content Placeholder 5">
            <a:extLst>
              <a:ext uri="{FF2B5EF4-FFF2-40B4-BE49-F238E27FC236}">
                <a16:creationId xmlns:a16="http://schemas.microsoft.com/office/drawing/2014/main" id="{ABEF41B1-365D-4619-87AA-9963E0CBAB80}"/>
              </a:ext>
            </a:extLst>
          </p:cNvPr>
          <p:cNvGraphicFramePr>
            <a:graphicFrameLocks/>
          </p:cNvGraphicFramePr>
          <p:nvPr>
            <p:extLst>
              <p:ext uri="{D42A27DB-BD31-4B8C-83A1-F6EECF244321}">
                <p14:modId xmlns:p14="http://schemas.microsoft.com/office/powerpoint/2010/main" val="3234225830"/>
              </p:ext>
            </p:extLst>
          </p:nvPr>
        </p:nvGraphicFramePr>
        <p:xfrm>
          <a:off x="9204960" y="2139960"/>
          <a:ext cx="2072640" cy="3803640"/>
        </p:xfrm>
        <a:graphic>
          <a:graphicData uri="http://schemas.openxmlformats.org/drawingml/2006/table">
            <a:tbl>
              <a:tblPr firstRow="1">
                <a:tableStyleId>{7E9639D4-E3E2-4D34-9284-5A2195B3D0D7}</a:tableStyleId>
              </a:tblPr>
              <a:tblGrid>
                <a:gridCol w="2072640">
                  <a:extLst>
                    <a:ext uri="{9D8B030D-6E8A-4147-A177-3AD203B41FA5}">
                      <a16:colId xmlns:a16="http://schemas.microsoft.com/office/drawing/2014/main" val="995793144"/>
                    </a:ext>
                  </a:extLst>
                </a:gridCol>
              </a:tblGrid>
              <a:tr h="380364">
                <a:tc>
                  <a:txBody>
                    <a:bodyPr/>
                    <a:lstStyle/>
                    <a:p>
                      <a:r>
                        <a:rPr lang="en-US" sz="1500" dirty="0">
                          <a:solidFill>
                            <a:schemeClr val="tx1"/>
                          </a:solidFill>
                          <a:latin typeface="Source Sans Pro" panose="020B0503030403020204" pitchFamily="34" charset="0"/>
                          <a:ea typeface="Source Sans Pro" panose="020B0503030403020204" pitchFamily="34" charset="0"/>
                        </a:rPr>
                        <a:t>Column Title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noFill/>
                      <a:prstDash val="solid"/>
                    </a:lnT>
                    <a:lnB w="1905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3439317554"/>
                  </a:ext>
                </a:extLst>
              </a:tr>
              <a:tr h="380364">
                <a:tc>
                  <a:txBody>
                    <a:bodyPr/>
                    <a:lstStyle/>
                    <a:p>
                      <a:r>
                        <a:rPr lang="en-US" sz="1500" dirty="0">
                          <a:latin typeface="Source Sans Pro" panose="020B0503030403020204" pitchFamily="34" charset="0"/>
                          <a:ea typeface="Source Sans Pro" panose="020B0503030403020204" pitchFamily="34" charset="0"/>
                        </a:rPr>
                        <a:t>Example</a:t>
                      </a: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115401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30361"/>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474405"/>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58110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134026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9387892"/>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8899950"/>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9558797"/>
                  </a:ext>
                </a:extLst>
              </a:tr>
              <a:tr h="380364">
                <a:tc>
                  <a:txBody>
                    <a:bodyPr/>
                    <a:lstStyle/>
                    <a:p>
                      <a:endParaRPr lang="en-US" sz="1500" dirty="0">
                        <a:latin typeface="Source Sans Pro" panose="020B0503030403020204" pitchFamily="34" charset="0"/>
                        <a:ea typeface="Source Sans Pro" panose="020B0503030403020204" pitchFamily="34" charset="0"/>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8908952"/>
                  </a:ext>
                </a:extLst>
              </a:tr>
            </a:tbl>
          </a:graphicData>
        </a:graphic>
      </p:graphicFrame>
      <p:sp>
        <p:nvSpPr>
          <p:cNvPr id="86" name="Content Placeholder 10">
            <a:extLst>
              <a:ext uri="{FF2B5EF4-FFF2-40B4-BE49-F238E27FC236}">
                <a16:creationId xmlns:a16="http://schemas.microsoft.com/office/drawing/2014/main" id="{C37FE463-87CB-4477-88D8-DFBEBD27C876}"/>
              </a:ext>
            </a:extLst>
          </p:cNvPr>
          <p:cNvSpPr>
            <a:spLocks noGrp="1"/>
          </p:cNvSpPr>
          <p:nvPr>
            <p:ph sz="quarter" idx="12"/>
          </p:nvPr>
        </p:nvSpPr>
        <p:spPr>
          <a:xfrm>
            <a:off x="914400" y="1407722"/>
            <a:ext cx="10363200" cy="472835"/>
          </a:xfrm>
        </p:spPr>
        <p:txBody>
          <a:bodyPr anchor="t" anchorCtr="0"/>
          <a:lstStyle/>
          <a:p>
            <a:pPr marL="0" indent="0">
              <a:lnSpc>
                <a:spcPts val="1400"/>
              </a:lnSpc>
              <a:spcBef>
                <a:spcPts val="0"/>
              </a:spcBef>
              <a:buNone/>
            </a:pPr>
            <a:r>
              <a:rPr lang="en-US" sz="1100" dirty="0"/>
              <a:t>Need a table? You can copy and paste one of the below branded table styles into your slide.</a:t>
            </a:r>
          </a:p>
          <a:p>
            <a:pPr marL="0" indent="0">
              <a:lnSpc>
                <a:spcPts val="1400"/>
              </a:lnSpc>
              <a:spcBef>
                <a:spcPts val="0"/>
              </a:spcBef>
              <a:buNone/>
            </a:pPr>
            <a:r>
              <a:rPr lang="en-US" sz="1100" dirty="0"/>
              <a:t>Drag the table to resize and insert/remove rows and columns by using the </a:t>
            </a:r>
            <a:r>
              <a:rPr lang="en-US" sz="1100" b="1" dirty="0"/>
              <a:t>Layout</a:t>
            </a:r>
            <a:r>
              <a:rPr lang="en-US" sz="1100" dirty="0"/>
              <a:t> tab under </a:t>
            </a:r>
            <a:r>
              <a:rPr lang="en-US" sz="1100" b="1" dirty="0"/>
              <a:t>Table Tools.</a:t>
            </a:r>
          </a:p>
        </p:txBody>
      </p:sp>
    </p:spTree>
    <p:extLst>
      <p:ext uri="{BB962C8B-B14F-4D97-AF65-F5344CB8AC3E}">
        <p14:creationId xmlns:p14="http://schemas.microsoft.com/office/powerpoint/2010/main" val="17355972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1F83E1-FE7F-46E8-9522-795B76988A52}"/>
              </a:ext>
            </a:extLst>
          </p:cNvPr>
          <p:cNvSpPr>
            <a:spLocks noGrp="1"/>
          </p:cNvSpPr>
          <p:nvPr>
            <p:ph type="title"/>
          </p:nvPr>
        </p:nvSpPr>
        <p:spPr>
          <a:xfrm>
            <a:off x="914400" y="2095500"/>
            <a:ext cx="10363199" cy="792995"/>
          </a:xfrm>
        </p:spPr>
        <p:txBody>
          <a:bodyPr/>
          <a:lstStyle/>
          <a:p>
            <a:pPr algn="ctr"/>
            <a:r>
              <a:rPr lang="en-US" sz="5000" dirty="0">
                <a:solidFill>
                  <a:schemeClr val="bg1"/>
                </a:solidFill>
              </a:rPr>
              <a:t>Need an image?</a:t>
            </a:r>
          </a:p>
        </p:txBody>
      </p:sp>
      <p:sp>
        <p:nvSpPr>
          <p:cNvPr id="2" name="Date Placeholder 1">
            <a:extLst>
              <a:ext uri="{FF2B5EF4-FFF2-40B4-BE49-F238E27FC236}">
                <a16:creationId xmlns:a16="http://schemas.microsoft.com/office/drawing/2014/main" id="{FB1EEBCB-3745-4F70-BA5A-35B99258EDCF}"/>
              </a:ext>
            </a:extLst>
          </p:cNvPr>
          <p:cNvSpPr>
            <a:spLocks noGrp="1"/>
          </p:cNvSpPr>
          <p:nvPr>
            <p:ph type="dt" sz="half" idx="13"/>
          </p:nvPr>
        </p:nvSpPr>
        <p:spPr/>
        <p:txBody>
          <a:bodyPr/>
          <a:lstStyle/>
          <a:p>
            <a:r>
              <a:rPr lang="en-US">
                <a:solidFill>
                  <a:schemeClr val="bg1"/>
                </a:solidFill>
              </a:rPr>
              <a:t>Presentation Name – </a:t>
            </a:r>
            <a:fld id="{7574B1C6-C7F1-49E1-B58E-7AA9ACE6D9DE}" type="datetime1">
              <a:rPr lang="en-US" smtClean="0">
                <a:solidFill>
                  <a:schemeClr val="bg1"/>
                </a:solidFill>
              </a:rPr>
              <a:pPr/>
              <a:t>3/1/2022</a:t>
            </a:fld>
            <a:endParaRPr lang="en-US" dirty="0">
              <a:solidFill>
                <a:schemeClr val="bg1"/>
              </a:solidFill>
            </a:endParaRPr>
          </a:p>
        </p:txBody>
      </p:sp>
      <p:sp>
        <p:nvSpPr>
          <p:cNvPr id="3" name="Footer Placeholder 2">
            <a:extLst>
              <a:ext uri="{FF2B5EF4-FFF2-40B4-BE49-F238E27FC236}">
                <a16:creationId xmlns:a16="http://schemas.microsoft.com/office/drawing/2014/main" id="{1D65ADC8-9140-4D3B-A145-594DCA6D07FF}"/>
              </a:ext>
            </a:extLst>
          </p:cNvPr>
          <p:cNvSpPr>
            <a:spLocks noGrp="1"/>
          </p:cNvSpPr>
          <p:nvPr>
            <p:ph type="ftr" sz="quarter" idx="14"/>
          </p:nvPr>
        </p:nvSpPr>
        <p:spPr/>
        <p:txBody>
          <a:bodyPr/>
          <a:lstStyle/>
          <a:p>
            <a:r>
              <a:rPr lang="en-US" dirty="0"/>
              <a:t>© 2021 NOV Inc. All rights reserved.</a:t>
            </a:r>
          </a:p>
        </p:txBody>
      </p:sp>
      <p:sp>
        <p:nvSpPr>
          <p:cNvPr id="4" name="Slide Number Placeholder 3">
            <a:extLst>
              <a:ext uri="{FF2B5EF4-FFF2-40B4-BE49-F238E27FC236}">
                <a16:creationId xmlns:a16="http://schemas.microsoft.com/office/drawing/2014/main" id="{EB3B6E39-EA58-4074-8EF7-1416D942CEA5}"/>
              </a:ext>
            </a:extLst>
          </p:cNvPr>
          <p:cNvSpPr>
            <a:spLocks noGrp="1"/>
          </p:cNvSpPr>
          <p:nvPr>
            <p:ph type="sldNum" sz="quarter" idx="15"/>
          </p:nvPr>
        </p:nvSpPr>
        <p:spPr/>
        <p:txBody>
          <a:bodyPr/>
          <a:lstStyle/>
          <a:p>
            <a:fld id="{A3780DC7-88EF-4BF2-8AC4-A5E9961F4A72}" type="slidenum">
              <a:rPr lang="en-US" smtClean="0">
                <a:solidFill>
                  <a:schemeClr val="bg1"/>
                </a:solidFill>
              </a:rPr>
              <a:pPr/>
              <a:t>50</a:t>
            </a:fld>
            <a:endParaRPr lang="en-US" dirty="0">
              <a:solidFill>
                <a:schemeClr val="bg1"/>
              </a:solidFill>
            </a:endParaRPr>
          </a:p>
        </p:txBody>
      </p:sp>
      <p:sp>
        <p:nvSpPr>
          <p:cNvPr id="11" name="Rectangle: Rounded Corners 10">
            <a:hlinkClick r:id="rId2"/>
            <a:extLst>
              <a:ext uri="{FF2B5EF4-FFF2-40B4-BE49-F238E27FC236}">
                <a16:creationId xmlns:a16="http://schemas.microsoft.com/office/drawing/2014/main" id="{0817E1F3-74DC-468E-92DD-1124313A8C1E}"/>
              </a:ext>
            </a:extLst>
          </p:cNvPr>
          <p:cNvSpPr/>
          <p:nvPr/>
        </p:nvSpPr>
        <p:spPr>
          <a:xfrm>
            <a:off x="4948238" y="3205163"/>
            <a:ext cx="2295525" cy="447675"/>
          </a:xfrm>
          <a:prstGeom prst="roundRect">
            <a:avLst>
              <a:gd name="adj" fmla="val 40953"/>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Source Sans Pro" panose="020B0503030403020204" pitchFamily="34" charset="0"/>
                <a:ea typeface="Source Sans Pro" panose="020B0503030403020204" pitchFamily="34" charset="0"/>
              </a:rPr>
              <a:t>Digital Asset Library</a:t>
            </a:r>
          </a:p>
        </p:txBody>
      </p:sp>
      <p:sp>
        <p:nvSpPr>
          <p:cNvPr id="12" name="Rectangle: Rounded Corners 11">
            <a:hlinkClick r:id="rId2"/>
            <a:extLst>
              <a:ext uri="{FF2B5EF4-FFF2-40B4-BE49-F238E27FC236}">
                <a16:creationId xmlns:a16="http://schemas.microsoft.com/office/drawing/2014/main" id="{F8287728-4A58-4973-A307-2C12702BBCEB}"/>
              </a:ext>
            </a:extLst>
          </p:cNvPr>
          <p:cNvSpPr/>
          <p:nvPr/>
        </p:nvSpPr>
        <p:spPr>
          <a:xfrm>
            <a:off x="4948238" y="3969506"/>
            <a:ext cx="2295525" cy="447675"/>
          </a:xfrm>
          <a:prstGeom prst="roundRect">
            <a:avLst>
              <a:gd name="adj" fmla="val 40953"/>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Source Sans Pro" panose="020B0503030403020204" pitchFamily="34" charset="0"/>
                <a:ea typeface="Source Sans Pro" panose="020B0503030403020204" pitchFamily="34" charset="0"/>
              </a:rPr>
              <a:t>Icon Library</a:t>
            </a:r>
          </a:p>
        </p:txBody>
      </p:sp>
    </p:spTree>
    <p:extLst>
      <p:ext uri="{BB962C8B-B14F-4D97-AF65-F5344CB8AC3E}">
        <p14:creationId xmlns:p14="http://schemas.microsoft.com/office/powerpoint/2010/main" val="943235038"/>
      </p:ext>
    </p:extLst>
  </p:cSld>
  <p:clrMapOvr>
    <a:masterClrMapping/>
  </p:clrMapOvr>
</p:sld>
</file>

<file path=ppt/theme/theme1.xml><?xml version="1.0" encoding="utf-8"?>
<a:theme xmlns:a="http://schemas.openxmlformats.org/drawingml/2006/main" name="Title">
  <a:themeElements>
    <a:clrScheme name="NOV">
      <a:dk1>
        <a:srgbClr val="000000"/>
      </a:dk1>
      <a:lt1>
        <a:sysClr val="window" lastClr="FFFFFF"/>
      </a:lt1>
      <a:dk2>
        <a:srgbClr val="75787B"/>
      </a:dk2>
      <a:lt2>
        <a:srgbClr val="F2F2F2"/>
      </a:lt2>
      <a:accent1>
        <a:srgbClr val="DA291C"/>
      </a:accent1>
      <a:accent2>
        <a:srgbClr val="84BD00"/>
      </a:accent2>
      <a:accent3>
        <a:srgbClr val="009CDE"/>
      </a:accent3>
      <a:accent4>
        <a:srgbClr val="8C8279"/>
      </a:accent4>
      <a:accent5>
        <a:srgbClr val="A6093D"/>
      </a:accent5>
      <a:accent6>
        <a:srgbClr val="181818"/>
      </a:accent6>
      <a:hlink>
        <a:srgbClr val="DA291C"/>
      </a:hlink>
      <a:folHlink>
        <a:srgbClr val="DA291C"/>
      </a:folHlink>
    </a:clrScheme>
    <a:fontScheme name="Source Sans Pro">
      <a:majorFont>
        <a:latin typeface="Source Sans Pro"/>
        <a:ea typeface=""/>
        <a:cs typeface=""/>
      </a:majorFont>
      <a:minorFont>
        <a:latin typeface="Source Sans Pro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rmAutofit/>
      </a:bodyPr>
      <a:lstStyle>
        <a:defPPr>
          <a:defRPr sz="1600" dirty="0" smtClean="0"/>
        </a:defPPr>
      </a:lstStyle>
    </a:txDef>
  </a:objectDefaults>
  <a:extraClrSchemeLst/>
</a:theme>
</file>

<file path=ppt/theme/theme2.xml><?xml version="1.0" encoding="utf-8"?>
<a:theme xmlns:a="http://schemas.openxmlformats.org/drawingml/2006/main" name="Content">
  <a:themeElements>
    <a:clrScheme name="NOV">
      <a:dk1>
        <a:srgbClr val="000000"/>
      </a:dk1>
      <a:lt1>
        <a:sysClr val="window" lastClr="FFFFFF"/>
      </a:lt1>
      <a:dk2>
        <a:srgbClr val="75787B"/>
      </a:dk2>
      <a:lt2>
        <a:srgbClr val="F2F2F2"/>
      </a:lt2>
      <a:accent1>
        <a:srgbClr val="DA291C"/>
      </a:accent1>
      <a:accent2>
        <a:srgbClr val="00A499"/>
      </a:accent2>
      <a:accent3>
        <a:srgbClr val="009CDE"/>
      </a:accent3>
      <a:accent4>
        <a:srgbClr val="84BD00"/>
      </a:accent4>
      <a:accent5>
        <a:srgbClr val="8C8279"/>
      </a:accent5>
      <a:accent6>
        <a:srgbClr val="A6093D"/>
      </a:accent6>
      <a:hlink>
        <a:srgbClr val="DA291C"/>
      </a:hlink>
      <a:folHlink>
        <a:srgbClr val="DA291C"/>
      </a:folHlink>
    </a:clrScheme>
    <a:fontScheme name="Source Sans Pro">
      <a:majorFont>
        <a:latin typeface="Source Sans Pro"/>
        <a:ea typeface=""/>
        <a:cs typeface=""/>
      </a:majorFont>
      <a:minorFont>
        <a:latin typeface="Source Sans Pro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rmAutofit/>
      </a:bodyPr>
      <a:lstStyle>
        <a:defPPr>
          <a:defRPr sz="1600" dirty="0" smtClean="0"/>
        </a:defPPr>
      </a:lstStyle>
    </a:txDef>
  </a:objectDefaults>
  <a:extraClrSchemeLst/>
</a:theme>
</file>

<file path=ppt/theme/theme3.xml><?xml version="1.0" encoding="utf-8"?>
<a:theme xmlns:a="http://schemas.openxmlformats.org/drawingml/2006/main" name="Closing Slide">
  <a:themeElements>
    <a:clrScheme name="NOV">
      <a:dk1>
        <a:srgbClr val="000000"/>
      </a:dk1>
      <a:lt1>
        <a:sysClr val="window" lastClr="FFFFFF"/>
      </a:lt1>
      <a:dk2>
        <a:srgbClr val="75787B"/>
      </a:dk2>
      <a:lt2>
        <a:srgbClr val="F2F2F2"/>
      </a:lt2>
      <a:accent1>
        <a:srgbClr val="DA291C"/>
      </a:accent1>
      <a:accent2>
        <a:srgbClr val="84BD00"/>
      </a:accent2>
      <a:accent3>
        <a:srgbClr val="009CDE"/>
      </a:accent3>
      <a:accent4>
        <a:srgbClr val="8C8279"/>
      </a:accent4>
      <a:accent5>
        <a:srgbClr val="A6093D"/>
      </a:accent5>
      <a:accent6>
        <a:srgbClr val="181818"/>
      </a:accent6>
      <a:hlink>
        <a:srgbClr val="DA291C"/>
      </a:hlink>
      <a:folHlink>
        <a:srgbClr val="DA291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rmAutofit/>
      </a:bodyPr>
      <a:lstStyle>
        <a:defPPr>
          <a:defRPr sz="1600" dirty="0" smtClean="0"/>
        </a:defPPr>
      </a:lstStyle>
    </a:tx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5548</TotalTime>
  <Words>3086</Words>
  <Application>Microsoft Office PowerPoint</Application>
  <PresentationFormat>Widescreen</PresentationFormat>
  <Paragraphs>402</Paragraphs>
  <Slides>50</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50</vt:i4>
      </vt:variant>
    </vt:vector>
  </HeadingPairs>
  <TitlesOfParts>
    <vt:vector size="58" baseType="lpstr">
      <vt:lpstr>Arial</vt:lpstr>
      <vt:lpstr>Calibri</vt:lpstr>
      <vt:lpstr>Source Sans Pro</vt:lpstr>
      <vt:lpstr>Source Sans Pro Black</vt:lpstr>
      <vt:lpstr>Source Sans Pro Light</vt:lpstr>
      <vt:lpstr>Title</vt:lpstr>
      <vt:lpstr>Content</vt:lpstr>
      <vt:lpstr>Closing Slide</vt:lpstr>
      <vt:lpstr>Geothermal Production  Well – Case Study</vt:lpstr>
      <vt:lpstr>Installation of 1278 Meter STAR 9-5/8 in.  Glassfiber Reinforced Epoxy (GRE) Casing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Primary and secondary palette reference</vt:lpstr>
      <vt:lpstr>Table Styles</vt:lpstr>
      <vt:lpstr>Need an image?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Hollister, Bailey A</dc:creator>
  <cp:lastModifiedBy>Alner, Trevor L</cp:lastModifiedBy>
  <cp:revision>397</cp:revision>
  <dcterms:created xsi:type="dcterms:W3CDTF">2018-08-23T19:36:17Z</dcterms:created>
  <dcterms:modified xsi:type="dcterms:W3CDTF">2022-03-01T13:46:47Z</dcterms:modified>
</cp:coreProperties>
</file>